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customXml/itemProps5.xml" ContentType="application/vnd.openxmlformats-officedocument.customXmlProperties+xml"/>
  <Override PartName="/customXml/itemProps6.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7"/>
    <p:sldMasterId id="2147483708" r:id="rId8"/>
  </p:sldMasterIdLst>
  <p:notesMasterIdLst>
    <p:notesMasterId r:id="rId54"/>
  </p:notesMasterIdLst>
  <p:sldIdLst>
    <p:sldId id="2141411366" r:id="rId9"/>
    <p:sldId id="269" r:id="rId10"/>
    <p:sldId id="829" r:id="rId11"/>
    <p:sldId id="2141411390" r:id="rId12"/>
    <p:sldId id="270" r:id="rId13"/>
    <p:sldId id="386" r:id="rId14"/>
    <p:sldId id="2141411387" r:id="rId15"/>
    <p:sldId id="339" r:id="rId16"/>
    <p:sldId id="341" r:id="rId17"/>
    <p:sldId id="449" r:id="rId18"/>
    <p:sldId id="343" r:id="rId19"/>
    <p:sldId id="2141411388" r:id="rId20"/>
    <p:sldId id="2141411389" r:id="rId21"/>
    <p:sldId id="348" r:id="rId22"/>
    <p:sldId id="350" r:id="rId23"/>
    <p:sldId id="351" r:id="rId24"/>
    <p:sldId id="352" r:id="rId25"/>
    <p:sldId id="356" r:id="rId26"/>
    <p:sldId id="353" r:id="rId27"/>
    <p:sldId id="388" r:id="rId28"/>
    <p:sldId id="389" r:id="rId29"/>
    <p:sldId id="390" r:id="rId30"/>
    <p:sldId id="355" r:id="rId31"/>
    <p:sldId id="396" r:id="rId32"/>
    <p:sldId id="392" r:id="rId33"/>
    <p:sldId id="393" r:id="rId34"/>
    <p:sldId id="394" r:id="rId35"/>
    <p:sldId id="395" r:id="rId36"/>
    <p:sldId id="357" r:id="rId37"/>
    <p:sldId id="358" r:id="rId38"/>
    <p:sldId id="359" r:id="rId39"/>
    <p:sldId id="360" r:id="rId40"/>
    <p:sldId id="361" r:id="rId41"/>
    <p:sldId id="362" r:id="rId42"/>
    <p:sldId id="365" r:id="rId43"/>
    <p:sldId id="367" r:id="rId44"/>
    <p:sldId id="412" r:id="rId45"/>
    <p:sldId id="363" r:id="rId46"/>
    <p:sldId id="366" r:id="rId47"/>
    <p:sldId id="398" r:id="rId48"/>
    <p:sldId id="2141411391" r:id="rId49"/>
    <p:sldId id="2141411338" r:id="rId50"/>
    <p:sldId id="2141411398" r:id="rId51"/>
    <p:sldId id="2141411400" r:id="rId52"/>
    <p:sldId id="2141411397" r:id="rId53"/>
  </p:sldIdLst>
  <p:sldSz cx="12192000" cy="6858000"/>
  <p:notesSz cx="6858000" cy="104775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D48E4C75-74FD-421F-B481-26EA1BFC72AD}">
          <p14:sldIdLst>
            <p14:sldId id="2141411366"/>
            <p14:sldId id="269"/>
            <p14:sldId id="829"/>
            <p14:sldId id="2141411390"/>
            <p14:sldId id="270"/>
            <p14:sldId id="386"/>
            <p14:sldId id="2141411387"/>
            <p14:sldId id="339"/>
            <p14:sldId id="341"/>
            <p14:sldId id="449"/>
            <p14:sldId id="343"/>
            <p14:sldId id="2141411388"/>
            <p14:sldId id="2141411389"/>
            <p14:sldId id="348"/>
            <p14:sldId id="350"/>
            <p14:sldId id="351"/>
            <p14:sldId id="352"/>
            <p14:sldId id="356"/>
            <p14:sldId id="353"/>
            <p14:sldId id="388"/>
            <p14:sldId id="389"/>
            <p14:sldId id="390"/>
            <p14:sldId id="355"/>
            <p14:sldId id="396"/>
            <p14:sldId id="392"/>
            <p14:sldId id="393"/>
            <p14:sldId id="394"/>
            <p14:sldId id="395"/>
            <p14:sldId id="357"/>
            <p14:sldId id="358"/>
            <p14:sldId id="359"/>
            <p14:sldId id="360"/>
            <p14:sldId id="361"/>
            <p14:sldId id="362"/>
            <p14:sldId id="365"/>
            <p14:sldId id="367"/>
            <p14:sldId id="412"/>
            <p14:sldId id="363"/>
            <p14:sldId id="366"/>
            <p14:sldId id="398"/>
            <p14:sldId id="2141411391"/>
            <p14:sldId id="2141411338"/>
            <p14:sldId id="2141411398"/>
            <p14:sldId id="2141411400"/>
            <p14:sldId id="2141411397"/>
          </p14:sldIdLst>
        </p14:section>
      </p14:sectionLst>
    </p:ex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Michael L Sanford" initials="MLS" lastIdx="1" clrIdx="0">
    <p:extLst>
      <p:ext uri="{19B8F6BF-5375-455C-9EA6-DF929625EA0E}">
        <p15:presenceInfo xmlns:p15="http://schemas.microsoft.com/office/powerpoint/2012/main" userId="S-1-5-21-2059803733-72578707-1895170660-783969"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0000"/>
    <a:srgbClr val="459F86"/>
    <a:srgbClr val="FFFF66"/>
    <a:srgbClr val="66FF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943" autoAdjust="0"/>
    <p:restoredTop sz="74446" autoAdjust="0"/>
  </p:normalViewPr>
  <p:slideViewPr>
    <p:cSldViewPr snapToGrid="0">
      <p:cViewPr varScale="1">
        <p:scale>
          <a:sx n="94" d="100"/>
          <a:sy n="94" d="100"/>
        </p:scale>
        <p:origin x="1236" y="90"/>
      </p:cViewPr>
      <p:guideLst/>
    </p:cSldViewPr>
  </p:slideViewPr>
  <p:notesTextViewPr>
    <p:cViewPr>
      <p:scale>
        <a:sx n="1" d="1"/>
        <a:sy n="1" d="1"/>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5.xml"/><Relationship Id="rId18" Type="http://schemas.openxmlformats.org/officeDocument/2006/relationships/slide" Target="slides/slide10.xml"/><Relationship Id="rId26" Type="http://schemas.openxmlformats.org/officeDocument/2006/relationships/slide" Target="slides/slide18.xml"/><Relationship Id="rId39" Type="http://schemas.openxmlformats.org/officeDocument/2006/relationships/slide" Target="slides/slide31.xml"/><Relationship Id="rId21" Type="http://schemas.openxmlformats.org/officeDocument/2006/relationships/slide" Target="slides/slide13.xml"/><Relationship Id="rId34" Type="http://schemas.openxmlformats.org/officeDocument/2006/relationships/slide" Target="slides/slide26.xml"/><Relationship Id="rId42" Type="http://schemas.openxmlformats.org/officeDocument/2006/relationships/slide" Target="slides/slide34.xml"/><Relationship Id="rId47" Type="http://schemas.openxmlformats.org/officeDocument/2006/relationships/slide" Target="slides/slide39.xml"/><Relationship Id="rId50" Type="http://schemas.openxmlformats.org/officeDocument/2006/relationships/slide" Target="slides/slide42.xml"/><Relationship Id="rId55" Type="http://schemas.openxmlformats.org/officeDocument/2006/relationships/commentAuthors" Target="commentAuthors.xml"/><Relationship Id="rId7" Type="http://schemas.openxmlformats.org/officeDocument/2006/relationships/slideMaster" Target="slideMasters/slideMaster1.xml"/><Relationship Id="rId2" Type="http://schemas.openxmlformats.org/officeDocument/2006/relationships/customXml" Target="../customXml/item2.xml"/><Relationship Id="rId16" Type="http://schemas.openxmlformats.org/officeDocument/2006/relationships/slide" Target="slides/slide8.xml"/><Relationship Id="rId29" Type="http://schemas.openxmlformats.org/officeDocument/2006/relationships/slide" Target="slides/slide21.xml"/><Relationship Id="rId11" Type="http://schemas.openxmlformats.org/officeDocument/2006/relationships/slide" Target="slides/slide3.xml"/><Relationship Id="rId24" Type="http://schemas.openxmlformats.org/officeDocument/2006/relationships/slide" Target="slides/slide16.xml"/><Relationship Id="rId32" Type="http://schemas.openxmlformats.org/officeDocument/2006/relationships/slide" Target="slides/slide24.xml"/><Relationship Id="rId37" Type="http://schemas.openxmlformats.org/officeDocument/2006/relationships/slide" Target="slides/slide29.xml"/><Relationship Id="rId40" Type="http://schemas.openxmlformats.org/officeDocument/2006/relationships/slide" Target="slides/slide32.xml"/><Relationship Id="rId45" Type="http://schemas.openxmlformats.org/officeDocument/2006/relationships/slide" Target="slides/slide37.xml"/><Relationship Id="rId53" Type="http://schemas.openxmlformats.org/officeDocument/2006/relationships/slide" Target="slides/slide45.xml"/><Relationship Id="rId58" Type="http://schemas.openxmlformats.org/officeDocument/2006/relationships/theme" Target="theme/theme1.xml"/><Relationship Id="rId5" Type="http://schemas.openxmlformats.org/officeDocument/2006/relationships/customXml" Target="../customXml/item5.xml"/><Relationship Id="rId19" Type="http://schemas.openxmlformats.org/officeDocument/2006/relationships/slide" Target="slides/slide11.xml"/><Relationship Id="rId4" Type="http://schemas.openxmlformats.org/officeDocument/2006/relationships/customXml" Target="../customXml/item4.xml"/><Relationship Id="rId9" Type="http://schemas.openxmlformats.org/officeDocument/2006/relationships/slide" Target="slides/slide1.xml"/><Relationship Id="rId14" Type="http://schemas.openxmlformats.org/officeDocument/2006/relationships/slide" Target="slides/slide6.xml"/><Relationship Id="rId22" Type="http://schemas.openxmlformats.org/officeDocument/2006/relationships/slide" Target="slides/slide14.xml"/><Relationship Id="rId27" Type="http://schemas.openxmlformats.org/officeDocument/2006/relationships/slide" Target="slides/slide19.xml"/><Relationship Id="rId30" Type="http://schemas.openxmlformats.org/officeDocument/2006/relationships/slide" Target="slides/slide22.xml"/><Relationship Id="rId35" Type="http://schemas.openxmlformats.org/officeDocument/2006/relationships/slide" Target="slides/slide27.xml"/><Relationship Id="rId43" Type="http://schemas.openxmlformats.org/officeDocument/2006/relationships/slide" Target="slides/slide35.xml"/><Relationship Id="rId48" Type="http://schemas.openxmlformats.org/officeDocument/2006/relationships/slide" Target="slides/slide40.xml"/><Relationship Id="rId56" Type="http://schemas.openxmlformats.org/officeDocument/2006/relationships/presProps" Target="presProps.xml"/><Relationship Id="rId8" Type="http://schemas.openxmlformats.org/officeDocument/2006/relationships/slideMaster" Target="slideMasters/slideMaster2.xml"/><Relationship Id="rId51" Type="http://schemas.openxmlformats.org/officeDocument/2006/relationships/slide" Target="slides/slide43.xml"/><Relationship Id="rId3" Type="http://schemas.openxmlformats.org/officeDocument/2006/relationships/customXml" Target="../customXml/item3.xml"/><Relationship Id="rId12" Type="http://schemas.openxmlformats.org/officeDocument/2006/relationships/slide" Target="slides/slide4.xml"/><Relationship Id="rId17" Type="http://schemas.openxmlformats.org/officeDocument/2006/relationships/slide" Target="slides/slide9.xml"/><Relationship Id="rId25" Type="http://schemas.openxmlformats.org/officeDocument/2006/relationships/slide" Target="slides/slide17.xml"/><Relationship Id="rId33" Type="http://schemas.openxmlformats.org/officeDocument/2006/relationships/slide" Target="slides/slide25.xml"/><Relationship Id="rId38" Type="http://schemas.openxmlformats.org/officeDocument/2006/relationships/slide" Target="slides/slide30.xml"/><Relationship Id="rId46" Type="http://schemas.openxmlformats.org/officeDocument/2006/relationships/slide" Target="slides/slide38.xml"/><Relationship Id="rId59" Type="http://schemas.openxmlformats.org/officeDocument/2006/relationships/tableStyles" Target="tableStyles.xml"/><Relationship Id="rId20" Type="http://schemas.openxmlformats.org/officeDocument/2006/relationships/slide" Target="slides/slide12.xml"/><Relationship Id="rId41" Type="http://schemas.openxmlformats.org/officeDocument/2006/relationships/slide" Target="slides/slide33.xml"/><Relationship Id="rId54"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customXml" Target="../customXml/item6.xml"/><Relationship Id="rId15" Type="http://schemas.openxmlformats.org/officeDocument/2006/relationships/slide" Target="slides/slide7.xml"/><Relationship Id="rId23" Type="http://schemas.openxmlformats.org/officeDocument/2006/relationships/slide" Target="slides/slide15.xml"/><Relationship Id="rId28" Type="http://schemas.openxmlformats.org/officeDocument/2006/relationships/slide" Target="slides/slide20.xml"/><Relationship Id="rId36" Type="http://schemas.openxmlformats.org/officeDocument/2006/relationships/slide" Target="slides/slide28.xml"/><Relationship Id="rId49" Type="http://schemas.openxmlformats.org/officeDocument/2006/relationships/slide" Target="slides/slide41.xml"/><Relationship Id="rId57" Type="http://schemas.openxmlformats.org/officeDocument/2006/relationships/viewProps" Target="viewProps.xml"/><Relationship Id="rId10" Type="http://schemas.openxmlformats.org/officeDocument/2006/relationships/slide" Target="slides/slide2.xml"/><Relationship Id="rId31" Type="http://schemas.openxmlformats.org/officeDocument/2006/relationships/slide" Target="slides/slide23.xml"/><Relationship Id="rId44" Type="http://schemas.openxmlformats.org/officeDocument/2006/relationships/slide" Target="slides/slide36.xml"/><Relationship Id="rId52" Type="http://schemas.openxmlformats.org/officeDocument/2006/relationships/slide" Target="slides/slide4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B8BC694-193C-4E6C-9FE1-247F8A6747B7}" type="datetimeFigureOut">
              <a:rPr lang="en-US" smtClean="0"/>
              <a:t>12/15/2022</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69D6179-7C92-4F73-8BB8-12FDFF794E52}" type="slidenum">
              <a:rPr lang="en-US" smtClean="0"/>
              <a:t>‹#›</a:t>
            </a:fld>
            <a:endParaRPr lang="en-US" dirty="0"/>
          </a:p>
        </p:txBody>
      </p:sp>
    </p:spTree>
    <p:extLst>
      <p:ext uri="{BB962C8B-B14F-4D97-AF65-F5344CB8AC3E}">
        <p14:creationId xmlns:p14="http://schemas.microsoft.com/office/powerpoint/2010/main" val="254389883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cs typeface="Calibri"/>
              </a:rPr>
              <a:t>A warm welcome and thank you for attending this session.</a:t>
            </a:r>
          </a:p>
          <a:p>
            <a:endParaRPr lang="en-US" b="1" dirty="0">
              <a:cs typeface="Calibri"/>
            </a:endParaRPr>
          </a:p>
          <a:p>
            <a:r>
              <a:rPr lang="en-US" b="1" dirty="0">
                <a:cs typeface="Calibri"/>
              </a:rPr>
              <a:t>I'm  ( Peter Larson ) , and I'll be covering the basics of NFPA standard 110.</a:t>
            </a:r>
          </a:p>
          <a:p>
            <a:r>
              <a:rPr lang="en-US" b="1" dirty="0">
                <a:ea typeface="Calibri"/>
                <a:cs typeface="Calibri"/>
              </a:rPr>
              <a:t>------------------------------------------------------------------------------------------------</a:t>
            </a:r>
          </a:p>
          <a:p>
            <a:endParaRPr lang="en-US" dirty="0">
              <a:cs typeface="Calibri"/>
            </a:endParaRPr>
          </a:p>
        </p:txBody>
      </p:sp>
      <p:sp>
        <p:nvSpPr>
          <p:cNvPr id="4" name="Slide Number Placeholder 3"/>
          <p:cNvSpPr>
            <a:spLocks noGrp="1"/>
          </p:cNvSpPr>
          <p:nvPr>
            <p:ph type="sldNum" sz="quarter" idx="5"/>
          </p:nvPr>
        </p:nvSpPr>
        <p:spPr/>
        <p:txBody>
          <a:bodyPr/>
          <a:lstStyle/>
          <a:p>
            <a:fld id="{C69D6179-7C92-4F73-8BB8-12FDFF794E52}" type="slidenum">
              <a:rPr lang="en-US" smtClean="0"/>
              <a:t>1</a:t>
            </a:fld>
            <a:endParaRPr lang="en-US" dirty="0"/>
          </a:p>
        </p:txBody>
      </p:sp>
    </p:spTree>
    <p:extLst>
      <p:ext uri="{BB962C8B-B14F-4D97-AF65-F5344CB8AC3E}">
        <p14:creationId xmlns:p14="http://schemas.microsoft.com/office/powerpoint/2010/main" val="406172440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US" b="1" dirty="0">
                <a:cs typeface="Calibri"/>
              </a:rPr>
              <a:t>C L A S S</a:t>
            </a:r>
          </a:p>
          <a:p>
            <a:pPr>
              <a:defRPr/>
            </a:pPr>
            <a:endParaRPr lang="en-US" dirty="0"/>
          </a:p>
          <a:p>
            <a:pPr>
              <a:defRPr/>
            </a:pPr>
            <a:r>
              <a:rPr lang="en-US" dirty="0">
                <a:cs typeface="Calibri"/>
              </a:rPr>
              <a:t>This is the NFPA table 4.1 (a),  and it shows:</a:t>
            </a:r>
          </a:p>
          <a:p>
            <a:pPr>
              <a:defRPr/>
            </a:pPr>
            <a:endParaRPr lang="en-US" dirty="0"/>
          </a:p>
          <a:p>
            <a:pPr>
              <a:defRPr/>
            </a:pPr>
            <a:r>
              <a:rPr lang="en-US" dirty="0"/>
              <a:t>Minimum time ( in hours)  for which the E P S S  is designed to operate </a:t>
            </a:r>
            <a:r>
              <a:rPr lang="en-US" b="1" dirty="0"/>
              <a:t>at</a:t>
            </a:r>
            <a:r>
              <a:rPr lang="en-US" dirty="0"/>
              <a:t> its rated load without being refueled or recharged.</a:t>
            </a:r>
            <a:endParaRPr lang="en-US" dirty="0">
              <a:cs typeface="Calibri"/>
            </a:endParaRPr>
          </a:p>
          <a:p>
            <a:pPr>
              <a:defRPr/>
            </a:pPr>
            <a:endParaRPr lang="en-US" dirty="0">
              <a:cs typeface="Calibri"/>
            </a:endParaRPr>
          </a:p>
          <a:p>
            <a:pPr>
              <a:defRPr/>
            </a:pPr>
            <a:r>
              <a:rPr lang="en-US" dirty="0"/>
              <a:t>Keep in mind  that this is the</a:t>
            </a:r>
            <a:r>
              <a:rPr lang="en-US" b="1" dirty="0"/>
              <a:t> MINIMUM </a:t>
            </a:r>
            <a:r>
              <a:rPr lang="en-US" dirty="0"/>
              <a:t>time</a:t>
            </a:r>
            <a:endParaRPr lang="en-US" dirty="0">
              <a:cs typeface="Calibri"/>
            </a:endParaRPr>
          </a:p>
          <a:p>
            <a:pPr>
              <a:defRPr/>
            </a:pPr>
            <a:endParaRPr lang="en-US" dirty="0"/>
          </a:p>
          <a:p>
            <a:pPr>
              <a:defRPr/>
            </a:pPr>
            <a:r>
              <a:rPr lang="en-US" dirty="0">
                <a:cs typeface="Calibri"/>
              </a:rPr>
              <a:t>Notice the time is expressed in </a:t>
            </a:r>
            <a:r>
              <a:rPr lang="en-US" b="1" dirty="0">
                <a:cs typeface="Calibri"/>
              </a:rPr>
              <a:t>HOURs</a:t>
            </a:r>
          </a:p>
          <a:p>
            <a:pPr>
              <a:defRPr/>
            </a:pPr>
            <a:r>
              <a:rPr lang="en-US" b="1" dirty="0">
                <a:cs typeface="Calibri"/>
              </a:rPr>
              <a:t>-----------------------------------------------------------</a:t>
            </a:r>
            <a:endParaRPr lang="en-US" dirty="0"/>
          </a:p>
          <a:p>
            <a:pPr>
              <a:defRPr/>
            </a:pPr>
            <a:endParaRPr lang="en-US" b="1" dirty="0">
              <a:cs typeface="Calibri" panose="020F0502020204030204"/>
            </a:endParaRPr>
          </a:p>
          <a:p>
            <a:endParaRPr lang="en-US" dirty="0">
              <a:cs typeface="Calibri" panose="020F0502020204030204"/>
            </a:endParaRPr>
          </a:p>
        </p:txBody>
      </p:sp>
      <p:sp>
        <p:nvSpPr>
          <p:cNvPr id="4" name="Slide Number Placeholder 3"/>
          <p:cNvSpPr>
            <a:spLocks noGrp="1"/>
          </p:cNvSpPr>
          <p:nvPr>
            <p:ph type="sldNum" sz="quarter" idx="5"/>
          </p:nvPr>
        </p:nvSpPr>
        <p:spPr/>
        <p:txBody>
          <a:bodyPr/>
          <a:lstStyle/>
          <a:p>
            <a:fld id="{C69D6179-7C92-4F73-8BB8-12FDFF794E52}" type="slidenum">
              <a:rPr lang="en-US" smtClean="0"/>
              <a:t>12</a:t>
            </a:fld>
            <a:endParaRPr lang="en-US" dirty="0"/>
          </a:p>
        </p:txBody>
      </p:sp>
    </p:spTree>
    <p:extLst>
      <p:ext uri="{BB962C8B-B14F-4D97-AF65-F5344CB8AC3E}">
        <p14:creationId xmlns:p14="http://schemas.microsoft.com/office/powerpoint/2010/main" val="14668495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US" b="1" dirty="0"/>
              <a:t>T Y  PE</a:t>
            </a:r>
            <a:endParaRPr lang="en-US" b="1" dirty="0">
              <a:cs typeface="Calibri"/>
            </a:endParaRPr>
          </a:p>
          <a:p>
            <a:pPr>
              <a:defRPr/>
            </a:pPr>
            <a:endParaRPr lang="en-US" dirty="0"/>
          </a:p>
          <a:p>
            <a:r>
              <a:rPr lang="en-US" dirty="0"/>
              <a:t>This is the NFPA table 4.1 (b),  and it shows:</a:t>
            </a:r>
            <a:endParaRPr lang="en-US" dirty="0">
              <a:cs typeface="Calibri"/>
            </a:endParaRPr>
          </a:p>
          <a:p>
            <a:endParaRPr lang="en-US" dirty="0"/>
          </a:p>
          <a:p>
            <a:r>
              <a:rPr lang="en-US" dirty="0"/>
              <a:t>Maximum time, (In seconds), that the EPSS will allow the </a:t>
            </a:r>
            <a:r>
              <a:rPr lang="en-US" u="sng" dirty="0"/>
              <a:t>load terminals of the transfer switch</a:t>
            </a:r>
            <a:r>
              <a:rPr lang="en-US" dirty="0"/>
              <a:t> to be </a:t>
            </a:r>
            <a:r>
              <a:rPr lang="en-US" b="1" dirty="0"/>
              <a:t>without</a:t>
            </a:r>
            <a:r>
              <a:rPr lang="en-US" dirty="0"/>
              <a:t> acceptable electrical power.</a:t>
            </a:r>
            <a:endParaRPr lang="en-US" dirty="0">
              <a:cs typeface="Calibri"/>
            </a:endParaRPr>
          </a:p>
          <a:p>
            <a:endParaRPr lang="en-US" dirty="0"/>
          </a:p>
          <a:p>
            <a:r>
              <a:rPr lang="en-US" dirty="0"/>
              <a:t>Keep in mind  that this is the</a:t>
            </a:r>
            <a:r>
              <a:rPr lang="en-US" b="1" dirty="0"/>
              <a:t> MAXIMUM </a:t>
            </a:r>
            <a:r>
              <a:rPr lang="en-US" dirty="0"/>
              <a:t>time</a:t>
            </a:r>
            <a:endParaRPr lang="en-US" dirty="0">
              <a:cs typeface="Calibri"/>
            </a:endParaRPr>
          </a:p>
          <a:p>
            <a:endParaRPr lang="en-US" dirty="0"/>
          </a:p>
          <a:p>
            <a:r>
              <a:rPr lang="en-US" dirty="0"/>
              <a:t>Notice that the time is expressed in </a:t>
            </a:r>
            <a:r>
              <a:rPr lang="en-US" b="1" dirty="0"/>
              <a:t>SECONDs</a:t>
            </a:r>
          </a:p>
          <a:p>
            <a:r>
              <a:rPr lang="en-US" b="1" dirty="0">
                <a:cs typeface="Calibri" panose="020F0502020204030204"/>
              </a:rPr>
              <a:t>-----------------------------------------------------------</a:t>
            </a:r>
          </a:p>
          <a:p>
            <a:endParaRPr lang="en-US" dirty="0"/>
          </a:p>
          <a:p>
            <a:endParaRPr lang="en-US" dirty="0">
              <a:cs typeface="Calibri"/>
            </a:endParaRPr>
          </a:p>
        </p:txBody>
      </p:sp>
      <p:sp>
        <p:nvSpPr>
          <p:cNvPr id="4" name="Slide Number Placeholder 3"/>
          <p:cNvSpPr>
            <a:spLocks noGrp="1"/>
          </p:cNvSpPr>
          <p:nvPr>
            <p:ph type="sldNum" sz="quarter" idx="5"/>
          </p:nvPr>
        </p:nvSpPr>
        <p:spPr/>
        <p:txBody>
          <a:bodyPr/>
          <a:lstStyle/>
          <a:p>
            <a:fld id="{C69D6179-7C92-4F73-8BB8-12FDFF794E52}" type="slidenum">
              <a:rPr lang="en-US" smtClean="0"/>
              <a:t>13</a:t>
            </a:fld>
            <a:endParaRPr lang="en-US" dirty="0"/>
          </a:p>
        </p:txBody>
      </p:sp>
    </p:spTree>
    <p:extLst>
      <p:ext uri="{BB962C8B-B14F-4D97-AF65-F5344CB8AC3E}">
        <p14:creationId xmlns:p14="http://schemas.microsoft.com/office/powerpoint/2010/main" val="387124228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US" b="1" dirty="0">
                <a:cs typeface="Calibri"/>
              </a:rPr>
              <a:t>LEVEL</a:t>
            </a:r>
          </a:p>
          <a:p>
            <a:pPr>
              <a:defRPr/>
            </a:pPr>
            <a:endParaRPr lang="en-US" dirty="0"/>
          </a:p>
          <a:p>
            <a:pPr>
              <a:defRPr/>
            </a:pPr>
            <a:r>
              <a:rPr lang="en-US" dirty="0"/>
              <a:t>NFPA 110 has two levels of  </a:t>
            </a:r>
            <a:r>
              <a:rPr lang="en-US" b="1" dirty="0"/>
              <a:t>E P S S</a:t>
            </a:r>
            <a:r>
              <a:rPr lang="en-US" dirty="0"/>
              <a:t>  ( Remember … LEVEL meaning  Equipment installation, Performance, and Maintenance ). </a:t>
            </a:r>
            <a:endParaRPr lang="en-US" dirty="0">
              <a:cs typeface="Calibri"/>
            </a:endParaRPr>
          </a:p>
          <a:p>
            <a:pPr>
              <a:defRPr/>
            </a:pPr>
            <a:r>
              <a:rPr lang="en-US" dirty="0">
                <a:cs typeface="Calibri"/>
              </a:rPr>
              <a:t>                   </a:t>
            </a:r>
            <a:endParaRPr lang="en-US" dirty="0">
              <a:ea typeface="Calibri"/>
              <a:cs typeface="Calibri"/>
            </a:endParaRPr>
          </a:p>
          <a:p>
            <a:pPr>
              <a:defRPr/>
            </a:pPr>
            <a:r>
              <a:rPr lang="en-US" b="1" dirty="0"/>
              <a:t>LEVEL 1,</a:t>
            </a:r>
            <a:r>
              <a:rPr lang="en-US" dirty="0"/>
              <a:t> is the most strict, </a:t>
            </a:r>
            <a:r>
              <a:rPr lang="en-US" sz="1200" kern="1200" dirty="0">
                <a:solidFill>
                  <a:schemeClr val="tx1"/>
                </a:solidFill>
                <a:effectLst/>
                <a:latin typeface="+mn-lt"/>
                <a:ea typeface="+mn-ea"/>
                <a:cs typeface="+mn-cs"/>
              </a:rPr>
              <a:t> </a:t>
            </a:r>
            <a:r>
              <a:rPr lang="en-US" dirty="0"/>
              <a:t>and focuses on  loss of </a:t>
            </a:r>
            <a:r>
              <a:rPr lang="en-US" sz="1200" kern="1200" dirty="0">
                <a:solidFill>
                  <a:schemeClr val="tx1"/>
                </a:solidFill>
                <a:effectLst/>
                <a:latin typeface="+mn-lt"/>
                <a:ea typeface="+mn-ea"/>
                <a:cs typeface="+mn-cs"/>
              </a:rPr>
              <a:t>human life or serious injury.</a:t>
            </a:r>
            <a:r>
              <a:rPr lang="en-US" dirty="0"/>
              <a:t> </a:t>
            </a:r>
            <a:endParaRPr lang="en-US" dirty="0">
              <a:cs typeface="Calibri"/>
            </a:endParaRPr>
          </a:p>
          <a:p>
            <a:pPr>
              <a:defRPr/>
            </a:pPr>
            <a:r>
              <a:rPr lang="en-US" dirty="0">
                <a:cs typeface="Calibri"/>
              </a:rPr>
              <a:t>               </a:t>
            </a:r>
            <a:r>
              <a:rPr lang="en-US" dirty="0"/>
              <a:t> Level 1 is associated to NEC Article 700,  life safety loads</a:t>
            </a:r>
            <a:endParaRPr lang="en-US" dirty="0">
              <a:cs typeface="Calibri"/>
            </a:endParaRPr>
          </a:p>
          <a:p>
            <a:pPr>
              <a:defRPr/>
            </a:pPr>
            <a:endParaRPr lang="en-US" dirty="0">
              <a:cs typeface="Calibri"/>
            </a:endParaRPr>
          </a:p>
          <a:p>
            <a:pPr>
              <a:defRPr/>
            </a:pPr>
            <a:r>
              <a:rPr lang="en-US" b="1" dirty="0"/>
              <a:t>LEVEL 2</a:t>
            </a:r>
            <a:r>
              <a:rPr lang="en-US" dirty="0"/>
              <a:t>, </a:t>
            </a:r>
            <a:r>
              <a:rPr lang="en-US" sz="1200" kern="1200" dirty="0">
                <a:solidFill>
                  <a:schemeClr val="tx1"/>
                </a:solidFill>
                <a:effectLst/>
                <a:latin typeface="+mn-lt"/>
                <a:ea typeface="+mn-ea"/>
                <a:cs typeface="+mn-cs"/>
              </a:rPr>
              <a:t>is anything less than Level 1.</a:t>
            </a:r>
            <a:endParaRPr lang="en-US" dirty="0">
              <a:cs typeface="Calibri"/>
            </a:endParaRPr>
          </a:p>
          <a:p>
            <a:pPr>
              <a:defRPr/>
            </a:pPr>
            <a:r>
              <a:rPr lang="en-US" dirty="0"/>
              <a:t>                Level 2 is associated with  NEC Article 701, legally required loads.</a:t>
            </a:r>
            <a:endParaRPr lang="en-US" dirty="0">
              <a:cs typeface="Calibri" panose="020F0502020204030204"/>
            </a:endParaRPr>
          </a:p>
          <a:p>
            <a:pPr>
              <a:defRPr/>
            </a:pPr>
            <a:endParaRPr lang="en-US" dirty="0"/>
          </a:p>
          <a:p>
            <a:pPr>
              <a:defRPr/>
            </a:pPr>
            <a:r>
              <a:rPr lang="en-US" dirty="0"/>
              <a:t>Typically the </a:t>
            </a:r>
            <a:r>
              <a:rPr lang="en-US" b="1" dirty="0"/>
              <a:t>AHJ</a:t>
            </a:r>
            <a:r>
              <a:rPr lang="en-US" dirty="0"/>
              <a:t> will have a large input into what </a:t>
            </a:r>
            <a:r>
              <a:rPr lang="en-US" b="1" dirty="0"/>
              <a:t>LEVEL</a:t>
            </a:r>
            <a:r>
              <a:rPr lang="en-US" dirty="0"/>
              <a:t> is required.</a:t>
            </a:r>
            <a:endParaRPr lang="en-US" dirty="0">
              <a:cs typeface="Calibri"/>
            </a:endParaRPr>
          </a:p>
          <a:p>
            <a:pPr>
              <a:defRPr/>
            </a:pPr>
            <a:r>
              <a:rPr lang="en-US" dirty="0"/>
              <a:t>All  parties need to work together to define the system,  and how NFPA 110 requirements will be met.</a:t>
            </a:r>
          </a:p>
          <a:p>
            <a:pPr>
              <a:defRPr/>
            </a:pPr>
            <a:r>
              <a:rPr lang="en-US" dirty="0">
                <a:cs typeface="Calibri"/>
              </a:rPr>
              <a:t>----------------------------------------------------------------------------------------------------------------------</a:t>
            </a:r>
          </a:p>
          <a:p>
            <a:pPr>
              <a:defRPr/>
            </a:pPr>
            <a:endParaRPr lang="en-US" dirty="0">
              <a:cs typeface="Calibri"/>
            </a:endParaRPr>
          </a:p>
        </p:txBody>
      </p:sp>
      <p:sp>
        <p:nvSpPr>
          <p:cNvPr id="4" name="Slide Number Placeholder 3"/>
          <p:cNvSpPr>
            <a:spLocks noGrp="1"/>
          </p:cNvSpPr>
          <p:nvPr>
            <p:ph type="sldNum" sz="quarter" idx="10"/>
          </p:nvPr>
        </p:nvSpPr>
        <p:spPr/>
        <p:txBody>
          <a:bodyPr/>
          <a:lstStyle/>
          <a:p>
            <a:fld id="{C69D6179-7C92-4F73-8BB8-12FDFF794E52}" type="slidenum">
              <a:rPr lang="en-US" smtClean="0"/>
              <a:t>14</a:t>
            </a:fld>
            <a:endParaRPr lang="en-US" dirty="0"/>
          </a:p>
        </p:txBody>
      </p:sp>
    </p:spTree>
    <p:extLst>
      <p:ext uri="{BB962C8B-B14F-4D97-AF65-F5344CB8AC3E}">
        <p14:creationId xmlns:p14="http://schemas.microsoft.com/office/powerpoint/2010/main" val="243674385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cs typeface="Calibri"/>
            </a:endParaRPr>
          </a:p>
          <a:p>
            <a:r>
              <a:rPr lang="en-US" b="1" dirty="0">
                <a:cs typeface="Calibri"/>
              </a:rPr>
              <a:t>CONCEPT CHECK</a:t>
            </a:r>
          </a:p>
          <a:p>
            <a:endParaRPr lang="en-US" b="1" dirty="0">
              <a:cs typeface="Calibri"/>
            </a:endParaRPr>
          </a:p>
          <a:p>
            <a:r>
              <a:rPr lang="en-US" b="1" dirty="0">
                <a:cs typeface="Calibri"/>
              </a:rPr>
              <a:t>We talked about  " TYPE ",   Select the best answer ….  ( answer is B )</a:t>
            </a:r>
          </a:p>
          <a:p>
            <a:r>
              <a:rPr lang="en-US" b="1" dirty="0">
                <a:cs typeface="Calibri"/>
              </a:rPr>
              <a:t>---------------------------------------------------------------------------------</a:t>
            </a:r>
          </a:p>
        </p:txBody>
      </p:sp>
      <p:sp>
        <p:nvSpPr>
          <p:cNvPr id="4" name="Slide Number Placeholder 3"/>
          <p:cNvSpPr>
            <a:spLocks noGrp="1"/>
          </p:cNvSpPr>
          <p:nvPr>
            <p:ph type="sldNum" sz="quarter" idx="5"/>
          </p:nvPr>
        </p:nvSpPr>
        <p:spPr/>
        <p:txBody>
          <a:bodyPr/>
          <a:lstStyle/>
          <a:p>
            <a:fld id="{C69D6179-7C92-4F73-8BB8-12FDFF794E52}" type="slidenum">
              <a:rPr lang="en-US" smtClean="0"/>
              <a:t>15</a:t>
            </a:fld>
            <a:endParaRPr lang="en-US" dirty="0"/>
          </a:p>
        </p:txBody>
      </p:sp>
    </p:spTree>
    <p:extLst>
      <p:ext uri="{BB962C8B-B14F-4D97-AF65-F5344CB8AC3E}">
        <p14:creationId xmlns:p14="http://schemas.microsoft.com/office/powerpoint/2010/main" val="75599546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CONCEPT CHECK , ANSWER</a:t>
            </a:r>
            <a:endParaRPr lang="en-US" dirty="0"/>
          </a:p>
          <a:p>
            <a:endParaRPr lang="en-US" dirty="0"/>
          </a:p>
          <a:p>
            <a:r>
              <a:rPr lang="en-US" dirty="0">
                <a:cs typeface="Calibri"/>
              </a:rPr>
              <a:t>Answer </a:t>
            </a:r>
            <a:r>
              <a:rPr lang="en-US" b="1" dirty="0">
                <a:cs typeface="Calibri"/>
              </a:rPr>
              <a:t>B</a:t>
            </a:r>
            <a:r>
              <a:rPr lang="en-US" dirty="0">
                <a:cs typeface="Calibri"/>
              </a:rPr>
              <a:t> is correct,  (</a:t>
            </a:r>
            <a:r>
              <a:rPr lang="en-US" b="1" dirty="0">
                <a:cs typeface="Calibri"/>
              </a:rPr>
              <a:t> TYPE</a:t>
            </a:r>
            <a:r>
              <a:rPr lang="en-US" dirty="0">
                <a:cs typeface="Calibri"/>
              </a:rPr>
              <a:t>  deals with the time the emergency load  terminals will be without power )  </a:t>
            </a:r>
          </a:p>
          <a:p>
            <a:endParaRPr lang="en-US" dirty="0">
              <a:cs typeface="Calibri"/>
            </a:endParaRPr>
          </a:p>
          <a:p>
            <a:r>
              <a:rPr lang="en-US" dirty="0">
                <a:cs typeface="Calibri"/>
              </a:rPr>
              <a:t>The other terms we covered were:   </a:t>
            </a:r>
            <a:r>
              <a:rPr lang="en-US" b="1" dirty="0">
                <a:cs typeface="Calibri"/>
              </a:rPr>
              <a:t>Class</a:t>
            </a:r>
            <a:r>
              <a:rPr lang="en-US" dirty="0">
                <a:cs typeface="Calibri"/>
              </a:rPr>
              <a:t> ( fuel run time)   and   </a:t>
            </a:r>
            <a:r>
              <a:rPr lang="en-US" b="1" dirty="0">
                <a:cs typeface="Calibri"/>
              </a:rPr>
              <a:t>Level </a:t>
            </a:r>
            <a:r>
              <a:rPr lang="en-US" dirty="0">
                <a:cs typeface="Calibri"/>
              </a:rPr>
              <a:t>( severity )</a:t>
            </a:r>
          </a:p>
          <a:p>
            <a:r>
              <a:rPr lang="en-US" dirty="0">
                <a:cs typeface="Calibri"/>
              </a:rPr>
              <a:t>--------------------------------------------------------------------------------------------------------</a:t>
            </a:r>
          </a:p>
        </p:txBody>
      </p:sp>
      <p:sp>
        <p:nvSpPr>
          <p:cNvPr id="4" name="Slide Number Placeholder 3"/>
          <p:cNvSpPr>
            <a:spLocks noGrp="1"/>
          </p:cNvSpPr>
          <p:nvPr>
            <p:ph type="sldNum" sz="quarter" idx="5"/>
          </p:nvPr>
        </p:nvSpPr>
        <p:spPr/>
        <p:txBody>
          <a:bodyPr/>
          <a:lstStyle/>
          <a:p>
            <a:fld id="{C69D6179-7C92-4F73-8BB8-12FDFF794E52}" type="slidenum">
              <a:rPr lang="en-US" smtClean="0"/>
              <a:t>16</a:t>
            </a:fld>
            <a:endParaRPr lang="en-US" dirty="0"/>
          </a:p>
        </p:txBody>
      </p:sp>
    </p:spTree>
    <p:extLst>
      <p:ext uri="{BB962C8B-B14F-4D97-AF65-F5344CB8AC3E}">
        <p14:creationId xmlns:p14="http://schemas.microsoft.com/office/powerpoint/2010/main" val="337059987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US" b="1" dirty="0"/>
              <a:t>Single Genset  E P S S</a:t>
            </a:r>
            <a:endParaRPr lang="en-US" b="1" dirty="0">
              <a:cs typeface="Calibri"/>
            </a:endParaRPr>
          </a:p>
          <a:p>
            <a:pPr>
              <a:defRPr/>
            </a:pPr>
            <a:endParaRPr lang="en-US" b="1" dirty="0"/>
          </a:p>
          <a:p>
            <a:pPr>
              <a:defRPr/>
            </a:pPr>
            <a:r>
              <a:rPr lang="en-US" dirty="0"/>
              <a:t>We’re </a:t>
            </a:r>
            <a:r>
              <a:rPr lang="en-US" sz="1200" kern="1200" dirty="0">
                <a:solidFill>
                  <a:schemeClr val="tx1"/>
                </a:solidFill>
                <a:effectLst/>
                <a:latin typeface="+mn-lt"/>
                <a:ea typeface="+mn-ea"/>
                <a:cs typeface="+mn-cs"/>
              </a:rPr>
              <a:t>looking at a typical single generator set</a:t>
            </a:r>
            <a:r>
              <a:rPr lang="en-US" dirty="0"/>
              <a:t> </a:t>
            </a:r>
            <a:r>
              <a:rPr lang="en-US" sz="1200" kern="1200" dirty="0">
                <a:solidFill>
                  <a:schemeClr val="tx1"/>
                </a:solidFill>
                <a:effectLst/>
                <a:latin typeface="+mn-lt"/>
                <a:ea typeface="+mn-ea"/>
                <a:cs typeface="+mn-cs"/>
              </a:rPr>
              <a:t> </a:t>
            </a:r>
            <a:r>
              <a:rPr lang="en-US" b="1" dirty="0"/>
              <a:t>E P S S</a:t>
            </a:r>
            <a:r>
              <a:rPr lang="en-US" dirty="0"/>
              <a:t>  (System).</a:t>
            </a:r>
            <a:endParaRPr lang="en-US" dirty="0">
              <a:cs typeface="Calibri"/>
            </a:endParaRPr>
          </a:p>
          <a:p>
            <a:pPr>
              <a:defRPr/>
            </a:pPr>
            <a:endParaRPr lang="en-US" dirty="0"/>
          </a:p>
          <a:p>
            <a:pPr>
              <a:defRPr/>
            </a:pPr>
            <a:r>
              <a:rPr lang="en-US" dirty="0"/>
              <a:t>In this design, we have one </a:t>
            </a:r>
            <a:r>
              <a:rPr lang="en-US" b="1" dirty="0"/>
              <a:t>Utility</a:t>
            </a:r>
            <a:r>
              <a:rPr lang="en-US" dirty="0"/>
              <a:t> (normal source),  one </a:t>
            </a:r>
            <a:r>
              <a:rPr lang="en-US" b="1" dirty="0"/>
              <a:t>Genset</a:t>
            </a:r>
            <a:r>
              <a:rPr lang="en-US" dirty="0"/>
              <a:t> ( </a:t>
            </a:r>
            <a:r>
              <a:rPr lang="en-US" sz="1200" kern="1200" dirty="0">
                <a:solidFill>
                  <a:schemeClr val="tx1"/>
                </a:solidFill>
                <a:effectLst/>
                <a:latin typeface="+mn-lt"/>
                <a:ea typeface="+mn-ea"/>
                <a:cs typeface="+mn-cs"/>
              </a:rPr>
              <a:t>emergency source</a:t>
            </a:r>
            <a:r>
              <a:rPr lang="en-US" dirty="0"/>
              <a:t> )</a:t>
            </a:r>
            <a:endParaRPr lang="en-US" dirty="0">
              <a:cs typeface="Calibri"/>
            </a:endParaRPr>
          </a:p>
          <a:p>
            <a:pPr>
              <a:defRPr/>
            </a:pPr>
            <a:endParaRPr lang="en-US" dirty="0"/>
          </a:p>
          <a:p>
            <a:pPr>
              <a:defRPr/>
            </a:pPr>
            <a:r>
              <a:rPr lang="en-US" dirty="0"/>
              <a:t>The 3 </a:t>
            </a:r>
            <a:r>
              <a:rPr lang="en-US" b="1" dirty="0"/>
              <a:t>Transfer Switches</a:t>
            </a:r>
            <a:r>
              <a:rPr lang="en-US" dirty="0"/>
              <a:t> determine the selection of where the Emergency </a:t>
            </a:r>
            <a:r>
              <a:rPr lang="en-US" b="1" dirty="0"/>
              <a:t>Loads</a:t>
            </a:r>
            <a:r>
              <a:rPr lang="en-US" dirty="0"/>
              <a:t> receive their electrical energy. </a:t>
            </a:r>
            <a:endParaRPr lang="en-US" dirty="0">
              <a:cs typeface="Calibri"/>
            </a:endParaRPr>
          </a:p>
          <a:p>
            <a:pPr>
              <a:defRPr/>
            </a:pPr>
            <a:endParaRPr lang="en-US" dirty="0"/>
          </a:p>
          <a:p>
            <a:pPr>
              <a:defRPr/>
            </a:pPr>
            <a:r>
              <a:rPr lang="en-US" dirty="0"/>
              <a:t> * if asked … cover this topology in detail,  not everyone will understand this graphic symbols *</a:t>
            </a:r>
            <a:endParaRPr lang="en-US" dirty="0">
              <a:cs typeface="Calibri"/>
            </a:endParaRPr>
          </a:p>
          <a:p>
            <a:r>
              <a:rPr lang="en-US" dirty="0">
                <a:cs typeface="Calibri"/>
              </a:rPr>
              <a:t>-------------------------------------------------------------------------------</a:t>
            </a:r>
          </a:p>
        </p:txBody>
      </p:sp>
      <p:sp>
        <p:nvSpPr>
          <p:cNvPr id="4" name="Slide Number Placeholder 3"/>
          <p:cNvSpPr>
            <a:spLocks noGrp="1"/>
          </p:cNvSpPr>
          <p:nvPr>
            <p:ph type="sldNum" sz="quarter" idx="10"/>
          </p:nvPr>
        </p:nvSpPr>
        <p:spPr/>
        <p:txBody>
          <a:bodyPr/>
          <a:lstStyle/>
          <a:p>
            <a:fld id="{C69D6179-7C92-4F73-8BB8-12FDFF794E52}" type="slidenum">
              <a:rPr lang="en-US" smtClean="0"/>
              <a:t>17</a:t>
            </a:fld>
            <a:endParaRPr lang="en-US" dirty="0"/>
          </a:p>
        </p:txBody>
      </p:sp>
    </p:spTree>
    <p:extLst>
      <p:ext uri="{BB962C8B-B14F-4D97-AF65-F5344CB8AC3E}">
        <p14:creationId xmlns:p14="http://schemas.microsoft.com/office/powerpoint/2010/main" val="207597583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US" b="1" dirty="0"/>
              <a:t>QUESTION</a:t>
            </a:r>
            <a:endParaRPr lang="en-US" b="1" dirty="0">
              <a:cs typeface="Calibri"/>
            </a:endParaRPr>
          </a:p>
          <a:p>
            <a:pPr>
              <a:defRPr/>
            </a:pPr>
            <a:endParaRPr lang="en-US" dirty="0"/>
          </a:p>
          <a:p>
            <a:pPr>
              <a:defRPr/>
            </a:pPr>
            <a:r>
              <a:rPr lang="en-US" dirty="0"/>
              <a:t>What</a:t>
            </a:r>
            <a:r>
              <a:rPr lang="en-US" sz="1200" kern="1200" dirty="0">
                <a:solidFill>
                  <a:schemeClr val="tx1"/>
                </a:solidFill>
                <a:effectLst/>
                <a:latin typeface="+mn-lt"/>
                <a:ea typeface="+mn-ea"/>
                <a:cs typeface="+mn-cs"/>
              </a:rPr>
              <a:t> do you think happens after the normal source </a:t>
            </a:r>
            <a:r>
              <a:rPr lang="en-US" dirty="0"/>
              <a:t>( </a:t>
            </a:r>
            <a:r>
              <a:rPr lang="en-US" b="1" dirty="0"/>
              <a:t>UTILITY </a:t>
            </a:r>
            <a:r>
              <a:rPr lang="en-US" dirty="0"/>
              <a:t>) fails ?</a:t>
            </a:r>
            <a:endParaRPr lang="en-US" dirty="0">
              <a:cs typeface="Calibri"/>
            </a:endParaRPr>
          </a:p>
          <a:p>
            <a:pPr>
              <a:defRPr/>
            </a:pPr>
            <a:r>
              <a:rPr lang="en-US" dirty="0"/>
              <a:t> </a:t>
            </a:r>
            <a:endParaRPr lang="en-US" dirty="0">
              <a:cs typeface="Calibri"/>
            </a:endParaRPr>
          </a:p>
          <a:p>
            <a:pPr>
              <a:defRPr/>
            </a:pPr>
            <a:r>
              <a:rPr lang="en-US" dirty="0"/>
              <a:t>We will cover the Sequence of Events in the next slides  ...</a:t>
            </a:r>
          </a:p>
          <a:p>
            <a:pPr>
              <a:defRPr/>
            </a:pPr>
            <a:r>
              <a:rPr lang="en-US" dirty="0">
                <a:cs typeface="Calibri" panose="020F0502020204030204"/>
              </a:rPr>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69D6179-7C92-4F73-8BB8-12FDFF794E52}" type="slidenum">
              <a:rPr lang="en-US" smtClean="0"/>
              <a:t>18</a:t>
            </a:fld>
            <a:endParaRPr lang="en-US" dirty="0"/>
          </a:p>
        </p:txBody>
      </p:sp>
    </p:spTree>
    <p:extLst>
      <p:ext uri="{BB962C8B-B14F-4D97-AF65-F5344CB8AC3E}">
        <p14:creationId xmlns:p14="http://schemas.microsoft.com/office/powerpoint/2010/main" val="420933836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a:p>
            <a:r>
              <a:rPr lang="en-US" dirty="0"/>
              <a:t>This slide shows the complete </a:t>
            </a:r>
            <a:r>
              <a:rPr lang="en-US" b="1" dirty="0"/>
              <a:t>Sequence of Events </a:t>
            </a:r>
            <a:r>
              <a:rPr lang="en-US" dirty="0"/>
              <a:t>for a simple design</a:t>
            </a:r>
            <a:endParaRPr lang="en-US" dirty="0">
              <a:cs typeface="Calibri"/>
            </a:endParaRPr>
          </a:p>
          <a:p>
            <a:endParaRPr lang="en-US" dirty="0"/>
          </a:p>
          <a:p>
            <a:r>
              <a:rPr lang="en-US" dirty="0"/>
              <a:t>We will cover the individual steps in the next slides:  </a:t>
            </a:r>
          </a:p>
          <a:p>
            <a:r>
              <a:rPr lang="en-US" dirty="0">
                <a:cs typeface="Calibri"/>
              </a:rPr>
              <a:t>----------------------------------------------------------------</a:t>
            </a:r>
          </a:p>
          <a:p>
            <a:endParaRPr lang="en-US" b="0" dirty="0">
              <a:cs typeface="Calibri"/>
            </a:endParaRPr>
          </a:p>
        </p:txBody>
      </p:sp>
      <p:sp>
        <p:nvSpPr>
          <p:cNvPr id="4" name="Slide Number Placeholder 3"/>
          <p:cNvSpPr>
            <a:spLocks noGrp="1"/>
          </p:cNvSpPr>
          <p:nvPr>
            <p:ph type="sldNum" sz="quarter" idx="10"/>
          </p:nvPr>
        </p:nvSpPr>
        <p:spPr/>
        <p:txBody>
          <a:bodyPr/>
          <a:lstStyle/>
          <a:p>
            <a:fld id="{C69D6179-7C92-4F73-8BB8-12FDFF794E52}" type="slidenum">
              <a:rPr lang="en-US" smtClean="0"/>
              <a:t>19</a:t>
            </a:fld>
            <a:endParaRPr lang="en-US" dirty="0"/>
          </a:p>
        </p:txBody>
      </p:sp>
    </p:spTree>
    <p:extLst>
      <p:ext uri="{BB962C8B-B14F-4D97-AF65-F5344CB8AC3E}">
        <p14:creationId xmlns:p14="http://schemas.microsoft.com/office/powerpoint/2010/main" val="379652321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cs typeface="Calibri"/>
              </a:rPr>
              <a:t>SEQUENCE OF EVENTS</a:t>
            </a:r>
          </a:p>
          <a:p>
            <a:endParaRPr lang="en-US" b="1" dirty="0">
              <a:cs typeface="Calibri"/>
            </a:endParaRPr>
          </a:p>
          <a:p>
            <a:r>
              <a:rPr lang="en-US" b="1" dirty="0"/>
              <a:t>Step 1 ) Detection of failure: </a:t>
            </a:r>
            <a:endParaRPr lang="en-US" dirty="0"/>
          </a:p>
          <a:p>
            <a:r>
              <a:rPr lang="en-US" dirty="0"/>
              <a:t>Loss of utility voltage.  This does not necessarily mean a total outage, the ATS control could respond to severe voltage dip.</a:t>
            </a:r>
            <a:endParaRPr lang="en-US" dirty="0">
              <a:cs typeface="Calibri"/>
            </a:endParaRPr>
          </a:p>
          <a:p>
            <a:endParaRPr lang="en-US" dirty="0"/>
          </a:p>
          <a:p>
            <a:r>
              <a:rPr lang="en-US" b="1" dirty="0"/>
              <a:t>Step 2 ) ATS waits: </a:t>
            </a:r>
            <a:endParaRPr lang="en-US" dirty="0"/>
          </a:p>
          <a:p>
            <a:r>
              <a:rPr lang="en-US" dirty="0"/>
              <a:t>A short period of time to determine if the Utility voltage returns</a:t>
            </a:r>
            <a:endParaRPr lang="en-US" dirty="0">
              <a:cs typeface="Calibri"/>
            </a:endParaRPr>
          </a:p>
          <a:p>
            <a:endParaRPr lang="en-US" dirty="0"/>
          </a:p>
          <a:p>
            <a:r>
              <a:rPr lang="en-US" b="1" dirty="0"/>
              <a:t>Step 3 ) ATS sends signal to genset: </a:t>
            </a:r>
            <a:endParaRPr lang="en-US" dirty="0"/>
          </a:p>
          <a:p>
            <a:r>
              <a:rPr lang="en-US" dirty="0"/>
              <a:t>If the Utility voltage does not return, the ATS control will send a start command to the genset. </a:t>
            </a:r>
            <a:endParaRPr lang="en-US" dirty="0">
              <a:cs typeface="Calibri"/>
            </a:endParaRPr>
          </a:p>
          <a:p>
            <a:endParaRPr lang="en-US" dirty="0">
              <a:cs typeface="Calibri"/>
            </a:endParaRPr>
          </a:p>
          <a:p>
            <a:r>
              <a:rPr lang="en-US" dirty="0">
                <a:cs typeface="Calibri"/>
              </a:rPr>
              <a:t>Theses three steps take about ½ to 1 second</a:t>
            </a:r>
          </a:p>
          <a:p>
            <a:r>
              <a:rPr lang="en-US" dirty="0">
                <a:cs typeface="Calibri"/>
              </a:rPr>
              <a:t>---------------------------------------------------------------</a:t>
            </a:r>
          </a:p>
        </p:txBody>
      </p:sp>
      <p:sp>
        <p:nvSpPr>
          <p:cNvPr id="4" name="Slide Number Placeholder 3"/>
          <p:cNvSpPr>
            <a:spLocks noGrp="1"/>
          </p:cNvSpPr>
          <p:nvPr>
            <p:ph type="sldNum" sz="quarter" idx="10"/>
          </p:nvPr>
        </p:nvSpPr>
        <p:spPr/>
        <p:txBody>
          <a:bodyPr/>
          <a:lstStyle/>
          <a:p>
            <a:fld id="{C69D6179-7C92-4F73-8BB8-12FDFF794E52}" type="slidenum">
              <a:rPr lang="en-US" smtClean="0"/>
              <a:t>20</a:t>
            </a:fld>
            <a:endParaRPr lang="en-US" dirty="0"/>
          </a:p>
        </p:txBody>
      </p:sp>
    </p:spTree>
    <p:extLst>
      <p:ext uri="{BB962C8B-B14F-4D97-AF65-F5344CB8AC3E}">
        <p14:creationId xmlns:p14="http://schemas.microsoft.com/office/powerpoint/2010/main" val="427827732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cs typeface="Calibri"/>
              </a:rPr>
              <a:t>SEQUENCE OF EVENTS</a:t>
            </a:r>
          </a:p>
          <a:p>
            <a:endParaRPr lang="en-US" b="1" dirty="0">
              <a:cs typeface="Calibri"/>
            </a:endParaRPr>
          </a:p>
          <a:p>
            <a:r>
              <a:rPr lang="en-US" b="1" dirty="0"/>
              <a:t>Step 4 ) Genset  receives the start command: </a:t>
            </a:r>
            <a:endParaRPr lang="en-US" dirty="0"/>
          </a:p>
          <a:p>
            <a:r>
              <a:rPr lang="en-US" dirty="0">
                <a:cs typeface="Calibri"/>
              </a:rPr>
              <a:t>The genset control receive the start command from the ATS</a:t>
            </a:r>
          </a:p>
          <a:p>
            <a:endParaRPr lang="en-US" dirty="0"/>
          </a:p>
          <a:p>
            <a:r>
              <a:rPr lang="en-US" b="1" dirty="0"/>
              <a:t>Step 5 ) Engine crank / start: </a:t>
            </a:r>
            <a:endParaRPr lang="en-US" dirty="0"/>
          </a:p>
          <a:p>
            <a:r>
              <a:rPr lang="en-US" dirty="0">
                <a:cs typeface="Calibri"/>
              </a:rPr>
              <a:t>The genset control issues commands to get the engine cranking and fueling for rated speed,  voltage regulator is turned on to produce the rated voltage ( excitation )</a:t>
            </a:r>
            <a:endParaRPr lang="en-US" dirty="0">
              <a:ea typeface="Calibri"/>
              <a:cs typeface="Calibri"/>
            </a:endParaRPr>
          </a:p>
          <a:p>
            <a:endParaRPr lang="en-US" dirty="0"/>
          </a:p>
          <a:p>
            <a:r>
              <a:rPr lang="en-US" b="1" dirty="0"/>
              <a:t>Step 6 ) Genset is ready for load: </a:t>
            </a:r>
            <a:endParaRPr lang="en-US" dirty="0"/>
          </a:p>
          <a:p>
            <a:r>
              <a:rPr lang="en-US" dirty="0"/>
              <a:t>At 90% rated voltage and 90% rated frequency, the genset control issues a "Ready-to-Load" signal</a:t>
            </a:r>
            <a:endParaRPr lang="en-US" dirty="0">
              <a:cs typeface="Calibri" panose="020F0502020204030204"/>
            </a:endParaRPr>
          </a:p>
          <a:p>
            <a:endParaRPr lang="en-US" b="1" dirty="0">
              <a:cs typeface="Calibri"/>
            </a:endParaRPr>
          </a:p>
          <a:p>
            <a:r>
              <a:rPr lang="en-US" dirty="0">
                <a:cs typeface="Calibri"/>
              </a:rPr>
              <a:t>These three steps can add 4  to 8  seconds</a:t>
            </a:r>
          </a:p>
          <a:p>
            <a:r>
              <a:rPr lang="en-US" dirty="0">
                <a:cs typeface="Calibri"/>
              </a:rPr>
              <a:t>----------------------------------------------------------</a:t>
            </a:r>
          </a:p>
          <a:p>
            <a:endParaRPr lang="en-US" b="1" dirty="0"/>
          </a:p>
          <a:p>
            <a:r>
              <a:rPr lang="en-US" dirty="0"/>
              <a:t> </a:t>
            </a:r>
            <a:endParaRPr lang="en-US" dirty="0">
              <a:cs typeface="Calibri"/>
            </a:endParaRPr>
          </a:p>
        </p:txBody>
      </p:sp>
      <p:sp>
        <p:nvSpPr>
          <p:cNvPr id="4" name="Slide Number Placeholder 3"/>
          <p:cNvSpPr>
            <a:spLocks noGrp="1"/>
          </p:cNvSpPr>
          <p:nvPr>
            <p:ph type="sldNum" sz="quarter" idx="10"/>
          </p:nvPr>
        </p:nvSpPr>
        <p:spPr/>
        <p:txBody>
          <a:bodyPr/>
          <a:lstStyle/>
          <a:p>
            <a:fld id="{C69D6179-7C92-4F73-8BB8-12FDFF794E52}" type="slidenum">
              <a:rPr lang="en-US" smtClean="0"/>
              <a:t>21</a:t>
            </a:fld>
            <a:endParaRPr lang="en-US" dirty="0"/>
          </a:p>
        </p:txBody>
      </p:sp>
    </p:spTree>
    <p:extLst>
      <p:ext uri="{BB962C8B-B14F-4D97-AF65-F5344CB8AC3E}">
        <p14:creationId xmlns:p14="http://schemas.microsoft.com/office/powerpoint/2010/main" val="59302352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800"/>
              </a:spcAft>
            </a:pPr>
            <a:r>
              <a:rPr lang="en-US" sz="1800" dirty="0">
                <a:effectLst/>
                <a:latin typeface="Calibri" panose="020F0502020204030204" pitchFamily="34" charset="0"/>
                <a:ea typeface="Calibri" panose="020F0502020204030204" pitchFamily="34" charset="0"/>
                <a:cs typeface="Times New Roman" panose="02020603050405020304" pitchFamily="18" charset="0"/>
              </a:rPr>
              <a:t>Welcome to the Cummins PowerHour webinar series, the program designed for our engineering partners like you! </a:t>
            </a:r>
          </a:p>
          <a:p>
            <a:pPr marL="0" marR="0">
              <a:lnSpc>
                <a:spcPct val="107000"/>
              </a:lnSpc>
              <a:spcBef>
                <a:spcPts val="0"/>
              </a:spcBef>
              <a:spcAft>
                <a:spcPts val="800"/>
              </a:spcAft>
            </a:pPr>
            <a:r>
              <a:rPr lang="en-US" sz="1800" dirty="0">
                <a:effectLst/>
                <a:latin typeface="Calibri" panose="020F0502020204030204" pitchFamily="34" charset="0"/>
                <a:ea typeface="Calibri" panose="020F0502020204030204" pitchFamily="34" charset="0"/>
                <a:cs typeface="Times New Roman" panose="02020603050405020304" pitchFamily="18" charset="0"/>
              </a:rPr>
              <a:t>The program offers concise technical presentations on topics pertaining to on-site power systems design and specification. The program aims to keep you updated on products, technology and codes and standards development, the topics most relevant to the jobs and projects you are working on. </a:t>
            </a:r>
          </a:p>
          <a:p>
            <a:pPr marL="0" marR="0">
              <a:lnSpc>
                <a:spcPct val="107000"/>
              </a:lnSpc>
              <a:spcBef>
                <a:spcPts val="0"/>
              </a:spcBef>
              <a:spcAft>
                <a:spcPts val="800"/>
              </a:spcAft>
            </a:pPr>
            <a:r>
              <a:rPr lang="en-US" sz="1800" dirty="0">
                <a:effectLst/>
                <a:latin typeface="Calibri" panose="020F0502020204030204" pitchFamily="34" charset="0"/>
                <a:ea typeface="Calibri" panose="020F0502020204030204" pitchFamily="34" charset="0"/>
                <a:cs typeface="Times New Roman" panose="02020603050405020304" pitchFamily="18" charset="0"/>
              </a:rPr>
              <a:t>You can earn 1 Professional Development Hour issued by Cummins upon your completion of the webinar. </a:t>
            </a:r>
          </a:p>
          <a:p>
            <a:pPr marL="0" marR="0">
              <a:lnSpc>
                <a:spcPct val="107000"/>
              </a:lnSpc>
              <a:spcBef>
                <a:spcPts val="0"/>
              </a:spcBef>
              <a:spcAft>
                <a:spcPts val="800"/>
              </a:spcAft>
            </a:pPr>
            <a:r>
              <a:rPr lang="en-US" sz="1800" dirty="0">
                <a:effectLst/>
                <a:latin typeface="Calibri" panose="020F0502020204030204" pitchFamily="34" charset="0"/>
                <a:ea typeface="Calibri" panose="020F0502020204030204" pitchFamily="34" charset="0"/>
                <a:cs typeface="Times New Roman" panose="02020603050405020304" pitchFamily="18" charset="0"/>
              </a:rPr>
              <a:t>This webinar will be recorded and archived. If you miss a webinar, or want to visit our archive of content, please visit our on-demand webinar center and replay any topic. </a:t>
            </a:r>
          </a:p>
          <a:p>
            <a:pPr marL="0" marR="0">
              <a:lnSpc>
                <a:spcPct val="107000"/>
              </a:lnSpc>
              <a:spcBef>
                <a:spcPts val="0"/>
              </a:spcBef>
              <a:spcAft>
                <a:spcPts val="800"/>
              </a:spcAft>
            </a:pPr>
            <a:r>
              <a:rPr lang="en-US" sz="18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We have muted the conference line to ensure a quality sound environment during the presentation.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If you do experience any challenges with the audio broadcast during today’s PowerHour, please navigate to the “Join Audio” button on the bottom left of your Zoom application to ensure your device is connected and test your device if needed.</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69D6179-7C92-4F73-8BB8-12FDFF794E52}" type="slidenum">
              <a:rPr lang="en-US" smtClean="0"/>
              <a:t>2</a:t>
            </a:fld>
            <a:endParaRPr lang="en-US" dirty="0"/>
          </a:p>
        </p:txBody>
      </p:sp>
    </p:spTree>
    <p:extLst>
      <p:ext uri="{BB962C8B-B14F-4D97-AF65-F5344CB8AC3E}">
        <p14:creationId xmlns:p14="http://schemas.microsoft.com/office/powerpoint/2010/main" val="309677140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US" b="1" dirty="0">
                <a:cs typeface="Calibri"/>
              </a:rPr>
              <a:t>SEQUENCY OF EVENTS</a:t>
            </a:r>
          </a:p>
          <a:p>
            <a:pPr>
              <a:defRPr/>
            </a:pPr>
            <a:endParaRPr lang="en-US" b="1" dirty="0">
              <a:cs typeface="Calibri"/>
            </a:endParaRPr>
          </a:p>
          <a:p>
            <a:r>
              <a:rPr lang="en-US" b="1" dirty="0"/>
              <a:t>Step 7 ) ATS changes switch position: </a:t>
            </a:r>
            <a:endParaRPr lang="en-US" dirty="0"/>
          </a:p>
          <a:p>
            <a:r>
              <a:rPr lang="en-US" dirty="0"/>
              <a:t>The ATS switch move its contacts to the Neutral position (no power source is connected to loads).</a:t>
            </a:r>
            <a:endParaRPr lang="en-US" dirty="0">
              <a:cs typeface="Calibri" panose="020F0502020204030204"/>
            </a:endParaRPr>
          </a:p>
          <a:p>
            <a:endParaRPr lang="en-US" dirty="0"/>
          </a:p>
          <a:p>
            <a:r>
              <a:rPr lang="en-US" b="1" dirty="0"/>
              <a:t>Step 8 ) ATS changes switch position: </a:t>
            </a:r>
            <a:endParaRPr lang="en-US" dirty="0"/>
          </a:p>
          <a:p>
            <a:r>
              <a:rPr lang="en-US" dirty="0"/>
              <a:t>The ATS switch move its contracts to the Emergency position, this is the Finish Line according to the standard</a:t>
            </a:r>
            <a:endParaRPr lang="en-US" dirty="0">
              <a:cs typeface="Calibri" panose="020F0502020204030204"/>
            </a:endParaRPr>
          </a:p>
          <a:p>
            <a:r>
              <a:rPr lang="en-US" dirty="0"/>
              <a:t> </a:t>
            </a:r>
            <a:endParaRPr lang="en-US" dirty="0">
              <a:cs typeface="Calibri" panose="020F0502020204030204"/>
            </a:endParaRPr>
          </a:p>
          <a:p>
            <a:r>
              <a:rPr lang="en-US" dirty="0">
                <a:cs typeface="Calibri" panose="020F0502020204030204"/>
              </a:rPr>
              <a:t>Theses last two steps can take  ½ to 1 second.</a:t>
            </a:r>
          </a:p>
          <a:p>
            <a:r>
              <a:rPr lang="en-US" b="0" dirty="0">
                <a:cs typeface="Calibri" panose="020F0502020204030204"/>
              </a:rPr>
              <a:t>---------------------------------------------------------------------------------------------------</a:t>
            </a:r>
            <a:endParaRPr lang="en-US" b="0" dirty="0"/>
          </a:p>
          <a:p>
            <a:pPr marL="0" indent="0">
              <a:buNone/>
            </a:pPr>
            <a:endParaRPr lang="en-US" b="0" dirty="0">
              <a:cs typeface="Calibri" panose="020F0502020204030204"/>
            </a:endParaRPr>
          </a:p>
          <a:p>
            <a:pPr marL="0" indent="0">
              <a:buNone/>
            </a:pPr>
            <a:endParaRPr lang="en-US" b="0" dirty="0">
              <a:cs typeface="Calibri" panose="020F0502020204030204"/>
            </a:endParaRPr>
          </a:p>
        </p:txBody>
      </p:sp>
      <p:sp>
        <p:nvSpPr>
          <p:cNvPr id="4" name="Slide Number Placeholder 3"/>
          <p:cNvSpPr>
            <a:spLocks noGrp="1"/>
          </p:cNvSpPr>
          <p:nvPr>
            <p:ph type="sldNum" sz="quarter" idx="10"/>
          </p:nvPr>
        </p:nvSpPr>
        <p:spPr/>
        <p:txBody>
          <a:bodyPr/>
          <a:lstStyle/>
          <a:p>
            <a:fld id="{C69D6179-7C92-4F73-8BB8-12FDFF794E52}" type="slidenum">
              <a:rPr lang="en-US" smtClean="0"/>
              <a:t>22</a:t>
            </a:fld>
            <a:endParaRPr lang="en-US" dirty="0"/>
          </a:p>
        </p:txBody>
      </p:sp>
    </p:spTree>
    <p:extLst>
      <p:ext uri="{BB962C8B-B14F-4D97-AF65-F5344CB8AC3E}">
        <p14:creationId xmlns:p14="http://schemas.microsoft.com/office/powerpoint/2010/main" val="111791866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US" b="1" dirty="0">
                <a:cs typeface="Calibri"/>
              </a:rPr>
              <a:t>QUESTION ?</a:t>
            </a:r>
          </a:p>
          <a:p>
            <a:pPr>
              <a:defRPr/>
            </a:pPr>
            <a:endParaRPr lang="en-US" dirty="0"/>
          </a:p>
          <a:p>
            <a:pPr>
              <a:defRPr/>
            </a:pPr>
            <a:r>
              <a:rPr lang="en-US" dirty="0"/>
              <a:t>What</a:t>
            </a:r>
            <a:r>
              <a:rPr lang="en-US" sz="1200" kern="1200" dirty="0">
                <a:solidFill>
                  <a:schemeClr val="tx1"/>
                </a:solidFill>
                <a:effectLst/>
                <a:latin typeface="+mn-lt"/>
                <a:ea typeface="+mn-ea"/>
                <a:cs typeface="+mn-cs"/>
              </a:rPr>
              <a:t> happens if </a:t>
            </a:r>
            <a:r>
              <a:rPr lang="en-US" dirty="0"/>
              <a:t>you are right</a:t>
            </a:r>
            <a:r>
              <a:rPr lang="en-US" sz="1200" kern="1200" dirty="0">
                <a:solidFill>
                  <a:schemeClr val="tx1"/>
                </a:solidFill>
                <a:effectLst/>
                <a:latin typeface="+mn-lt"/>
                <a:ea typeface="+mn-ea"/>
                <a:cs typeface="+mn-cs"/>
              </a:rPr>
              <a:t> on the edge of meeting the type 10 requirements</a:t>
            </a:r>
            <a:r>
              <a:rPr lang="en-US" dirty="0"/>
              <a:t> </a:t>
            </a:r>
            <a:r>
              <a:rPr lang="en-US" sz="1200" kern="1200" dirty="0">
                <a:solidFill>
                  <a:schemeClr val="tx1"/>
                </a:solidFill>
                <a:effectLst/>
                <a:latin typeface="+mn-lt"/>
                <a:ea typeface="+mn-ea"/>
                <a:cs typeface="+mn-cs"/>
              </a:rPr>
              <a:t>?</a:t>
            </a:r>
            <a:endParaRPr lang="en-US" dirty="0">
              <a:cs typeface="Calibri" panose="020F0502020204030204"/>
            </a:endParaRPr>
          </a:p>
          <a:p>
            <a:pPr>
              <a:defRPr/>
            </a:pPr>
            <a:r>
              <a:rPr lang="en-US" dirty="0"/>
              <a:t>- One solution is to adjust the start command time delay.</a:t>
            </a:r>
            <a:endParaRPr lang="en-US" dirty="0">
              <a:cs typeface="Calibri" panose="020F0502020204030204"/>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a:defRPr/>
            </a:pPr>
            <a:r>
              <a:rPr lang="en-US" sz="1200" kern="1200" dirty="0">
                <a:solidFill>
                  <a:schemeClr val="tx1"/>
                </a:solidFill>
                <a:effectLst/>
                <a:latin typeface="+mn-lt"/>
                <a:ea typeface="+mn-ea"/>
                <a:cs typeface="+mn-cs"/>
              </a:rPr>
              <a:t>NFPA 110 </a:t>
            </a:r>
            <a:r>
              <a:rPr lang="en-US" dirty="0"/>
              <a:t>mandates a "delay on start".  </a:t>
            </a:r>
            <a:r>
              <a:rPr lang="en-US" sz="1200" kern="1200" dirty="0">
                <a:solidFill>
                  <a:schemeClr val="tx1"/>
                </a:solidFill>
                <a:effectLst/>
                <a:latin typeface="+mn-lt"/>
                <a:ea typeface="+mn-ea"/>
                <a:cs typeface="+mn-cs"/>
              </a:rPr>
              <a:t>“A time delay device shall be provided</a:t>
            </a:r>
            <a:r>
              <a:rPr lang="en-US" dirty="0"/>
              <a:t>,</a:t>
            </a:r>
            <a:r>
              <a:rPr lang="en-US" sz="1200" kern="1200" dirty="0">
                <a:solidFill>
                  <a:schemeClr val="tx1"/>
                </a:solidFill>
                <a:effectLst/>
                <a:latin typeface="+mn-lt"/>
                <a:ea typeface="+mn-ea"/>
                <a:cs typeface="+mn-cs"/>
              </a:rPr>
              <a:t> to delay </a:t>
            </a:r>
            <a:r>
              <a:rPr lang="en-US" dirty="0"/>
              <a:t>the starting</a:t>
            </a:r>
            <a:r>
              <a:rPr lang="en-US" sz="1200" kern="1200" dirty="0">
                <a:solidFill>
                  <a:schemeClr val="tx1"/>
                </a:solidFill>
                <a:effectLst/>
                <a:latin typeface="+mn-lt"/>
                <a:ea typeface="+mn-ea"/>
                <a:cs typeface="+mn-cs"/>
              </a:rPr>
              <a:t> of EPS</a:t>
            </a:r>
            <a:r>
              <a:rPr lang="en-US" dirty="0"/>
              <a:t>,  the</a:t>
            </a:r>
            <a:r>
              <a:rPr lang="en-US" sz="1200" kern="1200" dirty="0">
                <a:solidFill>
                  <a:schemeClr val="tx1"/>
                </a:solidFill>
                <a:effectLst/>
                <a:latin typeface="+mn-lt"/>
                <a:ea typeface="+mn-ea"/>
                <a:cs typeface="+mn-cs"/>
              </a:rPr>
              <a:t> timer shall prevent nuisance starting of the EPS”</a:t>
            </a:r>
            <a:endParaRPr lang="en-US" dirty="0">
              <a:cs typeface="Calibri"/>
            </a:endParaRPr>
          </a:p>
          <a:p>
            <a:pPr>
              <a:defRPr/>
            </a:pPr>
            <a:r>
              <a:rPr lang="en-US" dirty="0"/>
              <a:t>This delay </a:t>
            </a:r>
            <a:r>
              <a:rPr lang="en-US" sz="1200" b="0" kern="1200" dirty="0">
                <a:solidFill>
                  <a:schemeClr val="tx1"/>
                </a:solidFill>
                <a:effectLst/>
                <a:latin typeface="+mn-lt"/>
                <a:ea typeface="+mn-ea"/>
                <a:cs typeface="+mn-cs"/>
              </a:rPr>
              <a:t>intent</a:t>
            </a:r>
            <a:r>
              <a:rPr lang="en-US" dirty="0"/>
              <a:t> </a:t>
            </a:r>
            <a:r>
              <a:rPr lang="en-US" sz="1200" b="0" kern="1200" dirty="0">
                <a:solidFill>
                  <a:schemeClr val="tx1"/>
                </a:solidFill>
                <a:effectLst/>
                <a:latin typeface="+mn-lt"/>
                <a:ea typeface="+mn-ea"/>
                <a:cs typeface="+mn-cs"/>
              </a:rPr>
              <a:t>is </a:t>
            </a:r>
            <a:r>
              <a:rPr lang="en-US" dirty="0"/>
              <a:t>to </a:t>
            </a:r>
            <a:r>
              <a:rPr lang="en-US" sz="1200" b="0" kern="1200" dirty="0">
                <a:solidFill>
                  <a:schemeClr val="tx1"/>
                </a:solidFill>
                <a:effectLst/>
                <a:latin typeface="+mn-lt"/>
                <a:ea typeface="+mn-ea"/>
                <a:cs typeface="+mn-cs"/>
              </a:rPr>
              <a:t>prevent the </a:t>
            </a:r>
            <a:r>
              <a:rPr lang="en-US" dirty="0"/>
              <a:t>genset </a:t>
            </a:r>
            <a:r>
              <a:rPr lang="en-US" sz="1200" b="0" kern="1200" dirty="0">
                <a:solidFill>
                  <a:schemeClr val="tx1"/>
                </a:solidFill>
                <a:effectLst/>
                <a:latin typeface="+mn-lt"/>
                <a:ea typeface="+mn-ea"/>
                <a:cs typeface="+mn-cs"/>
              </a:rPr>
              <a:t>from being </a:t>
            </a:r>
            <a:r>
              <a:rPr lang="en-US" dirty="0"/>
              <a:t>commanded </a:t>
            </a:r>
            <a:r>
              <a:rPr lang="en-US" sz="1200" b="0" kern="1200" dirty="0">
                <a:solidFill>
                  <a:schemeClr val="tx1"/>
                </a:solidFill>
                <a:effectLst/>
                <a:latin typeface="+mn-lt"/>
                <a:ea typeface="+mn-ea"/>
                <a:cs typeface="+mn-cs"/>
              </a:rPr>
              <a:t>to start </a:t>
            </a:r>
            <a:r>
              <a:rPr lang="en-US" dirty="0"/>
              <a:t>from a </a:t>
            </a:r>
            <a:r>
              <a:rPr lang="en-US" sz="1200" b="0" kern="1200" dirty="0">
                <a:solidFill>
                  <a:schemeClr val="tx1"/>
                </a:solidFill>
                <a:effectLst/>
                <a:latin typeface="+mn-lt"/>
                <a:ea typeface="+mn-ea"/>
                <a:cs typeface="+mn-cs"/>
              </a:rPr>
              <a:t>minor </a:t>
            </a:r>
            <a:r>
              <a:rPr lang="en-US" dirty="0"/>
              <a:t>voltage disturbance. </a:t>
            </a:r>
            <a:endParaRPr lang="en-US" dirty="0">
              <a:cs typeface="Calibri"/>
            </a:endParaRPr>
          </a:p>
          <a:p>
            <a:pPr>
              <a:defRPr/>
            </a:pPr>
            <a:endParaRPr lang="en-US" dirty="0"/>
          </a:p>
          <a:p>
            <a:pPr>
              <a:defRPr/>
            </a:pPr>
            <a:r>
              <a:rPr lang="en-US" dirty="0"/>
              <a:t>The</a:t>
            </a:r>
            <a:r>
              <a:rPr lang="en-US" sz="1200" b="0" kern="1200" dirty="0">
                <a:solidFill>
                  <a:schemeClr val="tx1"/>
                </a:solidFill>
                <a:effectLst/>
                <a:latin typeface="+mn-lt"/>
                <a:ea typeface="+mn-ea"/>
                <a:cs typeface="+mn-cs"/>
              </a:rPr>
              <a:t> standard </a:t>
            </a:r>
            <a:r>
              <a:rPr lang="en-US" dirty="0"/>
              <a:t>doesn't</a:t>
            </a:r>
            <a:r>
              <a:rPr lang="en-US" sz="1200" b="0" kern="1200" dirty="0">
                <a:solidFill>
                  <a:schemeClr val="tx1"/>
                </a:solidFill>
                <a:effectLst/>
                <a:latin typeface="+mn-lt"/>
                <a:ea typeface="+mn-ea"/>
                <a:cs typeface="+mn-cs"/>
              </a:rPr>
              <a:t> say is</a:t>
            </a:r>
            <a:r>
              <a:rPr lang="en-US" sz="1200" kern="1200" dirty="0">
                <a:solidFill>
                  <a:schemeClr val="tx1"/>
                </a:solidFill>
                <a:effectLst/>
                <a:latin typeface="+mn-lt"/>
                <a:ea typeface="+mn-ea"/>
                <a:cs typeface="+mn-cs"/>
              </a:rPr>
              <a:t> how long that time delay should be, all it says is that it “shall be required</a:t>
            </a:r>
            <a:r>
              <a:rPr lang="en-US" dirty="0"/>
              <a:t>"</a:t>
            </a:r>
            <a:endParaRPr lang="en-US" sz="1200" kern="1200" dirty="0">
              <a:solidFill>
                <a:schemeClr val="tx1"/>
              </a:solidFill>
              <a:effectLst/>
              <a:latin typeface="+mn-lt"/>
              <a:cs typeface="Calibri"/>
            </a:endParaRPr>
          </a:p>
          <a:p>
            <a:endParaRPr lang="en-US" dirty="0"/>
          </a:p>
          <a:p>
            <a:pPr>
              <a:defRPr/>
            </a:pPr>
            <a:r>
              <a:rPr lang="en-US" dirty="0"/>
              <a:t>In </a:t>
            </a:r>
            <a:r>
              <a:rPr lang="en-US" sz="1200" kern="1200" dirty="0">
                <a:solidFill>
                  <a:schemeClr val="tx1"/>
                </a:solidFill>
                <a:effectLst/>
                <a:latin typeface="+mn-lt"/>
                <a:ea typeface="+mn-ea"/>
                <a:cs typeface="+mn-cs"/>
              </a:rPr>
              <a:t>the appendix there is a note </a:t>
            </a:r>
            <a:r>
              <a:rPr lang="en-US" dirty="0"/>
              <a:t>explaining </a:t>
            </a:r>
            <a:r>
              <a:rPr lang="en-US" sz="1200" kern="1200" dirty="0">
                <a:solidFill>
                  <a:schemeClr val="tx1"/>
                </a:solidFill>
                <a:effectLst/>
                <a:latin typeface="+mn-lt"/>
                <a:ea typeface="+mn-ea"/>
                <a:cs typeface="+mn-cs"/>
              </a:rPr>
              <a:t>this requirement</a:t>
            </a:r>
            <a:r>
              <a:rPr lang="en-US" dirty="0"/>
              <a:t>.</a:t>
            </a:r>
            <a:endParaRPr lang="en-US" dirty="0">
              <a:cs typeface="Calibri"/>
            </a:endParaRPr>
          </a:p>
          <a:p>
            <a:pPr>
              <a:defRPr/>
            </a:pPr>
            <a:r>
              <a:rPr lang="en-US" dirty="0"/>
              <a:t>A </a:t>
            </a:r>
            <a:r>
              <a:rPr lang="en-US" sz="1200" kern="1200" dirty="0">
                <a:solidFill>
                  <a:schemeClr val="tx1"/>
                </a:solidFill>
                <a:effectLst/>
                <a:latin typeface="+mn-lt"/>
                <a:ea typeface="+mn-ea"/>
                <a:cs typeface="+mn-cs"/>
              </a:rPr>
              <a:t>normal delay of 1 second is adequate</a:t>
            </a:r>
            <a:r>
              <a:rPr lang="en-US" dirty="0"/>
              <a:t> ...</a:t>
            </a:r>
            <a:r>
              <a:rPr lang="en-US" sz="1200" kern="1200" dirty="0">
                <a:solidFill>
                  <a:schemeClr val="tx1"/>
                </a:solidFill>
                <a:effectLst/>
                <a:latin typeface="+mn-lt"/>
                <a:ea typeface="+mn-ea"/>
                <a:cs typeface="+mn-cs"/>
              </a:rPr>
              <a:t> so </a:t>
            </a:r>
            <a:r>
              <a:rPr lang="en-US" dirty="0"/>
              <a:t>that's</a:t>
            </a:r>
            <a:r>
              <a:rPr lang="en-US" sz="1200" kern="1200" dirty="0">
                <a:solidFill>
                  <a:schemeClr val="tx1"/>
                </a:solidFill>
                <a:effectLst/>
                <a:latin typeface="+mn-lt"/>
                <a:ea typeface="+mn-ea"/>
                <a:cs typeface="+mn-cs"/>
              </a:rPr>
              <a:t> a good starting point.</a:t>
            </a:r>
            <a:endParaRPr lang="en-US" dirty="0">
              <a:cs typeface="Calibri" panose="020F0502020204030204"/>
            </a:endParaRPr>
          </a:p>
          <a:p>
            <a:pPr>
              <a:defRPr/>
            </a:pPr>
            <a:r>
              <a:rPr lang="en-US" dirty="0"/>
              <a:t>Most</a:t>
            </a:r>
            <a:r>
              <a:rPr lang="en-US" sz="1200" kern="1200" dirty="0">
                <a:solidFill>
                  <a:schemeClr val="tx1"/>
                </a:solidFill>
                <a:effectLst/>
                <a:latin typeface="+mn-lt"/>
                <a:ea typeface="+mn-ea"/>
                <a:cs typeface="+mn-cs"/>
              </a:rPr>
              <a:t> transfer switch manufacturers ship their transfer switches with </a:t>
            </a:r>
            <a:r>
              <a:rPr lang="en-US" dirty="0"/>
              <a:t>a </a:t>
            </a:r>
            <a:r>
              <a:rPr lang="en-US" sz="1200" kern="1200" dirty="0">
                <a:solidFill>
                  <a:schemeClr val="tx1"/>
                </a:solidFill>
                <a:effectLst/>
                <a:latin typeface="+mn-lt"/>
                <a:ea typeface="+mn-ea"/>
                <a:cs typeface="+mn-cs"/>
              </a:rPr>
              <a:t>1 second delay.</a:t>
            </a:r>
            <a:r>
              <a:rPr lang="en-US" dirty="0"/>
              <a:t> </a:t>
            </a:r>
            <a:endParaRPr lang="en-US" dirty="0">
              <a:ea typeface="Calibri"/>
              <a:cs typeface="Calibri"/>
            </a:endParaRPr>
          </a:p>
          <a:p>
            <a:pPr>
              <a:defRPr/>
            </a:pPr>
            <a:r>
              <a:rPr lang="en-US" sz="1200" kern="1200" dirty="0">
                <a:solidFill>
                  <a:schemeClr val="tx1"/>
                </a:solidFill>
                <a:effectLst/>
                <a:latin typeface="+mn-lt"/>
                <a:ea typeface="+mn-ea"/>
                <a:cs typeface="+mn-cs"/>
              </a:rPr>
              <a:t>I want to reinforce</a:t>
            </a:r>
            <a:r>
              <a:rPr lang="en-US" dirty="0"/>
              <a:t> </a:t>
            </a:r>
            <a:r>
              <a:rPr lang="en-US" sz="1200" kern="1200" dirty="0">
                <a:solidFill>
                  <a:schemeClr val="tx1"/>
                </a:solidFill>
                <a:effectLst/>
                <a:latin typeface="+mn-lt"/>
                <a:ea typeface="+mn-ea"/>
                <a:cs typeface="+mn-cs"/>
              </a:rPr>
              <a:t>that 1 second is not </a:t>
            </a:r>
            <a:r>
              <a:rPr lang="en-US" dirty="0"/>
              <a:t> </a:t>
            </a:r>
            <a:r>
              <a:rPr lang="en-US" sz="1200" kern="1200" dirty="0">
                <a:solidFill>
                  <a:schemeClr val="tx1"/>
                </a:solidFill>
                <a:effectLst/>
                <a:latin typeface="+mn-lt"/>
                <a:ea typeface="+mn-ea"/>
                <a:cs typeface="+mn-cs"/>
              </a:rPr>
              <a:t>firm</a:t>
            </a:r>
            <a:r>
              <a:rPr lang="en-US" dirty="0"/>
              <a:t>, it can be adjusted to a shorter period.</a:t>
            </a:r>
            <a:endParaRPr lang="en-US" dirty="0">
              <a:cs typeface="Calibri" panose="020F0502020204030204"/>
            </a:endParaRPr>
          </a:p>
          <a:p>
            <a:pPr>
              <a:defRPr/>
            </a:pPr>
            <a:endParaRPr lang="en-US" dirty="0"/>
          </a:p>
          <a:p>
            <a:pPr>
              <a:defRPr/>
            </a:pPr>
            <a:r>
              <a:rPr lang="en-US" dirty="0"/>
              <a:t>We sometimes come across </a:t>
            </a:r>
            <a:r>
              <a:rPr lang="en-US" sz="1200" kern="1200" dirty="0">
                <a:solidFill>
                  <a:schemeClr val="tx1"/>
                </a:solidFill>
                <a:effectLst/>
                <a:latin typeface="+mn-lt"/>
                <a:ea typeface="+mn-ea"/>
                <a:cs typeface="+mn-cs"/>
              </a:rPr>
              <a:t>installations where the owners would rather be more sensitive to power fluctuations and </a:t>
            </a:r>
            <a:r>
              <a:rPr lang="en-US" dirty="0"/>
              <a:t>start</a:t>
            </a:r>
            <a:r>
              <a:rPr lang="en-US" sz="1200" kern="1200" dirty="0">
                <a:solidFill>
                  <a:schemeClr val="tx1"/>
                </a:solidFill>
                <a:effectLst/>
                <a:latin typeface="+mn-lt"/>
                <a:ea typeface="+mn-ea"/>
                <a:cs typeface="+mn-cs"/>
              </a:rPr>
              <a:t> the </a:t>
            </a:r>
            <a:r>
              <a:rPr lang="en-US" dirty="0"/>
              <a:t>gensets </a:t>
            </a:r>
            <a:r>
              <a:rPr lang="en-US" sz="1200" kern="1200" dirty="0">
                <a:solidFill>
                  <a:schemeClr val="tx1"/>
                </a:solidFill>
                <a:effectLst/>
                <a:latin typeface="+mn-lt"/>
                <a:ea typeface="+mn-ea"/>
                <a:cs typeface="+mn-cs"/>
              </a:rPr>
              <a:t>even when </a:t>
            </a:r>
            <a:r>
              <a:rPr lang="en-US" dirty="0"/>
              <a:t>the </a:t>
            </a:r>
            <a:r>
              <a:rPr lang="en-US" sz="1200" kern="1200" dirty="0">
                <a:solidFill>
                  <a:schemeClr val="tx1"/>
                </a:solidFill>
                <a:effectLst/>
                <a:latin typeface="+mn-lt"/>
                <a:ea typeface="+mn-ea"/>
                <a:cs typeface="+mn-cs"/>
              </a:rPr>
              <a:t>10 seconds</a:t>
            </a:r>
            <a:r>
              <a:rPr lang="en-US" dirty="0"/>
              <a:t> can be met.   This is a good information to remember.</a:t>
            </a:r>
          </a:p>
          <a:p>
            <a:pPr>
              <a:defRPr/>
            </a:pPr>
            <a:r>
              <a:rPr lang="en-US" dirty="0">
                <a:cs typeface="Calibri"/>
              </a:rPr>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cs typeface="Calibri"/>
            </a:endParaRPr>
          </a:p>
        </p:txBody>
      </p:sp>
      <p:sp>
        <p:nvSpPr>
          <p:cNvPr id="4" name="Slide Number Placeholder 3"/>
          <p:cNvSpPr>
            <a:spLocks noGrp="1"/>
          </p:cNvSpPr>
          <p:nvPr>
            <p:ph type="sldNum" sz="quarter" idx="10"/>
          </p:nvPr>
        </p:nvSpPr>
        <p:spPr/>
        <p:txBody>
          <a:bodyPr/>
          <a:lstStyle/>
          <a:p>
            <a:fld id="{C69D6179-7C92-4F73-8BB8-12FDFF794E52}" type="slidenum">
              <a:rPr lang="en-US" smtClean="0"/>
              <a:t>23</a:t>
            </a:fld>
            <a:endParaRPr lang="en-US" dirty="0"/>
          </a:p>
        </p:txBody>
      </p:sp>
    </p:spTree>
    <p:extLst>
      <p:ext uri="{BB962C8B-B14F-4D97-AF65-F5344CB8AC3E}">
        <p14:creationId xmlns:p14="http://schemas.microsoft.com/office/powerpoint/2010/main" val="400510792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Multiple Gensets  in a  E P S S</a:t>
            </a:r>
            <a:endParaRPr lang="en-US" dirty="0"/>
          </a:p>
          <a:p>
            <a:endParaRPr lang="en-US" dirty="0">
              <a:cs typeface="Calibri"/>
            </a:endParaRPr>
          </a:p>
          <a:p>
            <a:r>
              <a:rPr lang="en-US" dirty="0"/>
              <a:t>Let’s do this exercise again, with 3  paralleled gensets.</a:t>
            </a:r>
          </a:p>
          <a:p>
            <a:r>
              <a:rPr lang="en-US" dirty="0">
                <a:cs typeface="Calibri"/>
              </a:rPr>
              <a:t>----------------------------------------------------------------</a:t>
            </a:r>
          </a:p>
        </p:txBody>
      </p:sp>
      <p:sp>
        <p:nvSpPr>
          <p:cNvPr id="4" name="Slide Number Placeholder 3"/>
          <p:cNvSpPr>
            <a:spLocks noGrp="1"/>
          </p:cNvSpPr>
          <p:nvPr>
            <p:ph type="sldNum" sz="quarter" idx="10"/>
          </p:nvPr>
        </p:nvSpPr>
        <p:spPr/>
        <p:txBody>
          <a:bodyPr/>
          <a:lstStyle/>
          <a:p>
            <a:fld id="{C69D6179-7C92-4F73-8BB8-12FDFF794E52}" type="slidenum">
              <a:rPr lang="en-US" smtClean="0"/>
              <a:t>24</a:t>
            </a:fld>
            <a:endParaRPr lang="en-US" dirty="0"/>
          </a:p>
        </p:txBody>
      </p:sp>
    </p:spTree>
    <p:extLst>
      <p:ext uri="{BB962C8B-B14F-4D97-AF65-F5344CB8AC3E}">
        <p14:creationId xmlns:p14="http://schemas.microsoft.com/office/powerpoint/2010/main" val="265483840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SEQUENCE OF EVENTS   -  Steps 1, 2, 3 …....  Same as the single genset example</a:t>
            </a:r>
            <a:endParaRPr lang="en-US" dirty="0">
              <a:cs typeface="Calibri"/>
            </a:endParaRPr>
          </a:p>
          <a:p>
            <a:endParaRPr lang="en-US" dirty="0">
              <a:cs typeface="Calibri"/>
            </a:endParaRPr>
          </a:p>
          <a:p>
            <a:r>
              <a:rPr lang="en-US" b="1" dirty="0"/>
              <a:t>Step 1 ) Detection of failure: </a:t>
            </a:r>
            <a:endParaRPr lang="en-US" dirty="0"/>
          </a:p>
          <a:p>
            <a:r>
              <a:rPr lang="en-US" dirty="0"/>
              <a:t>Loss of utility voltage.  Does not necessarily mean a total outage, the ATS control could respond to severe voltage dip.</a:t>
            </a:r>
            <a:endParaRPr lang="en-US" dirty="0">
              <a:cs typeface="Calibri"/>
            </a:endParaRPr>
          </a:p>
          <a:p>
            <a:endParaRPr lang="en-US" dirty="0"/>
          </a:p>
          <a:p>
            <a:r>
              <a:rPr lang="en-US" b="1" dirty="0"/>
              <a:t>Step 2 ) ATS waits: </a:t>
            </a:r>
            <a:endParaRPr lang="en-US" dirty="0"/>
          </a:p>
          <a:p>
            <a:r>
              <a:rPr lang="en-US" dirty="0"/>
              <a:t>A short period of time to determine if the Utility voltage returns</a:t>
            </a:r>
            <a:endParaRPr lang="en-US" dirty="0">
              <a:cs typeface="Calibri"/>
            </a:endParaRPr>
          </a:p>
          <a:p>
            <a:endParaRPr lang="en-US" dirty="0"/>
          </a:p>
          <a:p>
            <a:r>
              <a:rPr lang="en-US" b="1" dirty="0"/>
              <a:t>Step 3 ) ATS sends signal to genset: </a:t>
            </a:r>
            <a:endParaRPr lang="en-US" dirty="0"/>
          </a:p>
          <a:p>
            <a:r>
              <a:rPr lang="en-US" dirty="0"/>
              <a:t>If the Utility voltage does not return, the ATS control will send a start command to the gensets. </a:t>
            </a:r>
            <a:endParaRPr lang="en-US" dirty="0">
              <a:ea typeface="Calibri"/>
              <a:cs typeface="Calibri"/>
            </a:endParaRPr>
          </a:p>
          <a:p>
            <a:endParaRPr lang="en-US" dirty="0"/>
          </a:p>
          <a:p>
            <a:r>
              <a:rPr lang="en-US" dirty="0"/>
              <a:t>These three steps take about ½ to 1 second</a:t>
            </a:r>
            <a:endParaRPr lang="en-US" dirty="0">
              <a:cs typeface="Calibri"/>
            </a:endParaRPr>
          </a:p>
          <a:p>
            <a:endParaRPr lang="en-US" dirty="0">
              <a:cs typeface="Calibri"/>
            </a:endParaRPr>
          </a:p>
        </p:txBody>
      </p:sp>
      <p:sp>
        <p:nvSpPr>
          <p:cNvPr id="4" name="Slide Number Placeholder 3"/>
          <p:cNvSpPr>
            <a:spLocks noGrp="1"/>
          </p:cNvSpPr>
          <p:nvPr>
            <p:ph type="sldNum" sz="quarter" idx="5"/>
          </p:nvPr>
        </p:nvSpPr>
        <p:spPr/>
        <p:txBody>
          <a:bodyPr/>
          <a:lstStyle/>
          <a:p>
            <a:fld id="{C69D6179-7C92-4F73-8BB8-12FDFF794E52}" type="slidenum">
              <a:rPr lang="en-US" smtClean="0"/>
              <a:t>25</a:t>
            </a:fld>
            <a:endParaRPr lang="en-US" dirty="0"/>
          </a:p>
        </p:txBody>
      </p:sp>
    </p:spTree>
    <p:extLst>
      <p:ext uri="{BB962C8B-B14F-4D97-AF65-F5344CB8AC3E}">
        <p14:creationId xmlns:p14="http://schemas.microsoft.com/office/powerpoint/2010/main" val="369953806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SEQUENCE OF EVENTS – Steps 4, 5, 6  …...  Same as the single genset example</a:t>
            </a:r>
            <a:endParaRPr lang="en-US" dirty="0"/>
          </a:p>
          <a:p>
            <a:endParaRPr lang="en-US" dirty="0"/>
          </a:p>
          <a:p>
            <a:r>
              <a:rPr lang="en-US" b="1" dirty="0"/>
              <a:t>Step 4 ) Genset controls receives the start command: </a:t>
            </a:r>
            <a:endParaRPr lang="en-US" dirty="0"/>
          </a:p>
          <a:p>
            <a:r>
              <a:rPr lang="en-US" dirty="0"/>
              <a:t>The genset control receive the start command from the ATS</a:t>
            </a:r>
            <a:endParaRPr lang="en-US" dirty="0">
              <a:cs typeface="Calibri"/>
            </a:endParaRPr>
          </a:p>
          <a:p>
            <a:endParaRPr lang="en-US" dirty="0"/>
          </a:p>
          <a:p>
            <a:r>
              <a:rPr lang="en-US" b="1" dirty="0"/>
              <a:t>Step 5 ) Engine crank / start: </a:t>
            </a:r>
            <a:endParaRPr lang="en-US" dirty="0"/>
          </a:p>
          <a:p>
            <a:r>
              <a:rPr lang="en-US" dirty="0"/>
              <a:t>The genset controls issues commands to get to engine / alternator started and running (cranking signal, fueling, excitation)</a:t>
            </a:r>
            <a:endParaRPr lang="en-US" dirty="0">
              <a:cs typeface="Calibri"/>
            </a:endParaRPr>
          </a:p>
          <a:p>
            <a:endParaRPr lang="en-US" dirty="0"/>
          </a:p>
          <a:p>
            <a:r>
              <a:rPr lang="en-US" b="1" dirty="0"/>
              <a:t>Step 6 ) Genset is ready for load: </a:t>
            </a:r>
            <a:endParaRPr lang="en-US" dirty="0"/>
          </a:p>
          <a:p>
            <a:r>
              <a:rPr lang="en-US" dirty="0"/>
              <a:t>At the 90% rated voltage and 90% rate frequency, the genset is "Ready-to-Load" </a:t>
            </a:r>
            <a:endParaRPr lang="en-US" dirty="0">
              <a:cs typeface="Calibri"/>
            </a:endParaRPr>
          </a:p>
          <a:p>
            <a:endParaRPr lang="en-US" dirty="0"/>
          </a:p>
          <a:p>
            <a:r>
              <a:rPr lang="en-US" dirty="0"/>
              <a:t>These three steps can add 4  to 8 seconds</a:t>
            </a:r>
            <a:endParaRPr lang="en-US" dirty="0">
              <a:ea typeface="Calibri"/>
              <a:cs typeface="Calibri"/>
            </a:endParaRPr>
          </a:p>
          <a:p>
            <a:pPr marL="0" indent="0">
              <a:buNone/>
            </a:pPr>
            <a:endParaRPr lang="en-US" dirty="0">
              <a:solidFill>
                <a:srgbClr val="D9D9D9"/>
              </a:solidFill>
              <a:cs typeface="Calibri"/>
            </a:endParaRPr>
          </a:p>
        </p:txBody>
      </p:sp>
      <p:sp>
        <p:nvSpPr>
          <p:cNvPr id="4" name="Slide Number Placeholder 3"/>
          <p:cNvSpPr>
            <a:spLocks noGrp="1"/>
          </p:cNvSpPr>
          <p:nvPr>
            <p:ph type="sldNum" sz="quarter" idx="5"/>
          </p:nvPr>
        </p:nvSpPr>
        <p:spPr/>
        <p:txBody>
          <a:bodyPr/>
          <a:lstStyle/>
          <a:p>
            <a:fld id="{C69D6179-7C92-4F73-8BB8-12FDFF794E52}" type="slidenum">
              <a:rPr lang="en-US" smtClean="0"/>
              <a:t>26</a:t>
            </a:fld>
            <a:endParaRPr lang="en-US" dirty="0"/>
          </a:p>
        </p:txBody>
      </p:sp>
    </p:spTree>
    <p:extLst>
      <p:ext uri="{BB962C8B-B14F-4D97-AF65-F5344CB8AC3E}">
        <p14:creationId xmlns:p14="http://schemas.microsoft.com/office/powerpoint/2010/main" val="249303078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US" b="1" dirty="0"/>
              <a:t>SEQUENCE OF EVENTS – Step 7, 8  ….... are Different from the single genset example</a:t>
            </a:r>
            <a:endParaRPr lang="en-US" dirty="0"/>
          </a:p>
          <a:p>
            <a:pPr>
              <a:defRPr/>
            </a:pPr>
            <a:endParaRPr lang="en-US" dirty="0"/>
          </a:p>
          <a:p>
            <a:pPr>
              <a:defRPr/>
            </a:pPr>
            <a:r>
              <a:rPr lang="en-US" b="1" dirty="0"/>
              <a:t>STEP 7 )  First genset "Ready-to-Load"</a:t>
            </a:r>
            <a:endParaRPr lang="en-US" b="1" dirty="0">
              <a:ea typeface="Calibri"/>
              <a:cs typeface="Calibri"/>
            </a:endParaRPr>
          </a:p>
          <a:p>
            <a:pPr>
              <a:defRPr/>
            </a:pPr>
            <a:r>
              <a:rPr lang="en-US" dirty="0"/>
              <a:t>This is where things are different than a single genset.  </a:t>
            </a:r>
            <a:endParaRPr lang="en-US" b="1" dirty="0">
              <a:ea typeface="Calibri" panose="020F0502020204030204"/>
              <a:cs typeface="Calibri"/>
            </a:endParaRPr>
          </a:p>
          <a:p>
            <a:pPr>
              <a:defRPr/>
            </a:pPr>
            <a:r>
              <a:rPr lang="en-US" dirty="0"/>
              <a:t>Note, in this application, each genset control is configured for </a:t>
            </a:r>
            <a:r>
              <a:rPr lang="en-US" b="1" dirty="0"/>
              <a:t>Island Paralleling Application</a:t>
            </a:r>
            <a:r>
              <a:rPr lang="en-US" dirty="0"/>
              <a:t>.</a:t>
            </a:r>
            <a:endParaRPr lang="en-US" dirty="0">
              <a:ea typeface="Calibri"/>
              <a:cs typeface="Calibri"/>
            </a:endParaRPr>
          </a:p>
          <a:p>
            <a:pPr>
              <a:defRPr/>
            </a:pPr>
            <a:endParaRPr lang="en-US" dirty="0"/>
          </a:p>
          <a:p>
            <a:pPr>
              <a:defRPr/>
            </a:pPr>
            <a:r>
              <a:rPr lang="en-US" dirty="0"/>
              <a:t>When the </a:t>
            </a:r>
            <a:r>
              <a:rPr lang="en-US" b="1" dirty="0"/>
              <a:t>first</a:t>
            </a:r>
            <a:r>
              <a:rPr lang="en-US" dirty="0"/>
              <a:t> genset reaches Ready-to-Load, it will close its circuit breaker to the dead bus.</a:t>
            </a:r>
            <a:endParaRPr lang="en-US" dirty="0">
              <a:ea typeface="Calibri" panose="020F0502020204030204"/>
              <a:cs typeface="Calibri" panose="020F0502020204030204"/>
            </a:endParaRPr>
          </a:p>
          <a:p>
            <a:pPr>
              <a:defRPr/>
            </a:pPr>
            <a:r>
              <a:rPr lang="en-US" dirty="0"/>
              <a:t>This genset becomes the Master and now triggers the other gensets to undergo step 8.</a:t>
            </a:r>
            <a:endParaRPr lang="en-US" dirty="0">
              <a:ea typeface="Calibri"/>
              <a:cs typeface="Calibri"/>
            </a:endParaRPr>
          </a:p>
          <a:p>
            <a:pPr>
              <a:defRPr/>
            </a:pPr>
            <a:endParaRPr lang="en-US" dirty="0"/>
          </a:p>
          <a:p>
            <a:pPr>
              <a:defRPr/>
            </a:pPr>
            <a:r>
              <a:rPr lang="en-US" b="1" dirty="0"/>
              <a:t>STEP 8 )  Synchronize and Arbitration</a:t>
            </a:r>
            <a:endParaRPr lang="en-US" b="1" dirty="0">
              <a:ea typeface="Calibri"/>
              <a:cs typeface="Calibri"/>
            </a:endParaRPr>
          </a:p>
          <a:p>
            <a:pPr>
              <a:defRPr/>
            </a:pPr>
            <a:r>
              <a:rPr lang="en-US" dirty="0"/>
              <a:t>The remaining gensets are prohibited from closing to the bus until they synchronize, and then they arbitrate the order of which genset is next to close its circuit breaker.</a:t>
            </a:r>
          </a:p>
          <a:p>
            <a:pPr>
              <a:defRPr/>
            </a:pPr>
            <a:endParaRPr lang="en-US" dirty="0"/>
          </a:p>
          <a:p>
            <a:pPr>
              <a:defRPr/>
            </a:pPr>
            <a:r>
              <a:rPr lang="en-US" dirty="0"/>
              <a:t>Step 8 can add an additional 0.5 – 1 second for each genset. </a:t>
            </a:r>
            <a:endParaRPr lang="en-US" dirty="0">
              <a:ea typeface="Calibri" panose="020F0502020204030204"/>
              <a:cs typeface="Calibri" panose="020F0502020204030204"/>
            </a:endParaRPr>
          </a:p>
          <a:p>
            <a:pPr>
              <a:defRPr/>
            </a:pPr>
            <a:endParaRPr lang="en-US" dirty="0">
              <a:ea typeface="Calibri" panose="020F0502020204030204"/>
              <a:cs typeface="Calibri" panose="020F0502020204030204"/>
            </a:endParaRPr>
          </a:p>
        </p:txBody>
      </p:sp>
      <p:sp>
        <p:nvSpPr>
          <p:cNvPr id="4" name="Slide Number Placeholder 3"/>
          <p:cNvSpPr>
            <a:spLocks noGrp="1"/>
          </p:cNvSpPr>
          <p:nvPr>
            <p:ph type="sldNum" sz="quarter" idx="5"/>
          </p:nvPr>
        </p:nvSpPr>
        <p:spPr/>
        <p:txBody>
          <a:bodyPr/>
          <a:lstStyle/>
          <a:p>
            <a:fld id="{C69D6179-7C92-4F73-8BB8-12FDFF794E52}" type="slidenum">
              <a:rPr lang="en-US" smtClean="0"/>
              <a:t>27</a:t>
            </a:fld>
            <a:endParaRPr lang="en-US" dirty="0"/>
          </a:p>
        </p:txBody>
      </p:sp>
    </p:spTree>
    <p:extLst>
      <p:ext uri="{BB962C8B-B14F-4D97-AF65-F5344CB8AC3E}">
        <p14:creationId xmlns:p14="http://schemas.microsoft.com/office/powerpoint/2010/main" val="53913802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US" b="1" dirty="0"/>
              <a:t>SEQUENCE OF EVENTS  ….  Same as the single genset example</a:t>
            </a:r>
            <a:endParaRPr lang="en-US" dirty="0"/>
          </a:p>
          <a:p>
            <a:pPr>
              <a:defRPr/>
            </a:pPr>
            <a:endParaRPr lang="en-US" dirty="0"/>
          </a:p>
          <a:p>
            <a:pPr>
              <a:defRPr/>
            </a:pPr>
            <a:r>
              <a:rPr lang="en-US" b="1" dirty="0">
                <a:ea typeface="Calibri"/>
                <a:cs typeface="Calibri"/>
              </a:rPr>
              <a:t>Step 9 )</a:t>
            </a:r>
            <a:r>
              <a:rPr lang="en-US" dirty="0">
                <a:ea typeface="Calibri"/>
                <a:cs typeface="Calibri"/>
              </a:rPr>
              <a:t> </a:t>
            </a:r>
            <a:r>
              <a:rPr lang="en-US" b="1" dirty="0"/>
              <a:t>ATS changes switch position:</a:t>
            </a:r>
            <a:endParaRPr lang="en-US" b="1" dirty="0">
              <a:ea typeface="Calibri"/>
              <a:cs typeface="Calibri"/>
            </a:endParaRPr>
          </a:p>
          <a:p>
            <a:pPr>
              <a:defRPr/>
            </a:pPr>
            <a:r>
              <a:rPr lang="en-US" dirty="0"/>
              <a:t>The ATS switch move its contracts to the Neutral position (no power source is connected to loads).</a:t>
            </a:r>
            <a:endParaRPr lang="en-US" dirty="0">
              <a:ea typeface="Calibri"/>
              <a:cs typeface="Calibri"/>
            </a:endParaRPr>
          </a:p>
          <a:p>
            <a:pPr>
              <a:defRPr/>
            </a:pPr>
            <a:endParaRPr lang="en-US" dirty="0">
              <a:cs typeface="Calibri"/>
            </a:endParaRPr>
          </a:p>
          <a:p>
            <a:pPr>
              <a:defRPr/>
            </a:pPr>
            <a:r>
              <a:rPr lang="en-US" b="1" dirty="0"/>
              <a:t>Step 10 ) ATS changes switch position: </a:t>
            </a:r>
            <a:endParaRPr lang="en-US" dirty="0"/>
          </a:p>
          <a:p>
            <a:pPr>
              <a:defRPr/>
            </a:pPr>
            <a:r>
              <a:rPr lang="en-US" dirty="0"/>
              <a:t>The ATS switch moves its contracts to the Emergency position, this is the Finish Line according to the standard</a:t>
            </a:r>
            <a:endParaRPr lang="en-US" dirty="0">
              <a:ea typeface="Calibri"/>
              <a:cs typeface="Calibri"/>
            </a:endParaRPr>
          </a:p>
          <a:p>
            <a:pPr>
              <a:defRPr/>
            </a:pPr>
            <a:endParaRPr lang="en-US" b="1" dirty="0"/>
          </a:p>
          <a:p>
            <a:pPr>
              <a:defRPr/>
            </a:pPr>
            <a:r>
              <a:rPr lang="en-US" b="1" dirty="0"/>
              <a:t>Note:</a:t>
            </a:r>
            <a:r>
              <a:rPr lang="en-US" dirty="0"/>
              <a:t>  We recommend some caution when specifying Paralleling gensets for applications that require NFPA 110  Type 10.</a:t>
            </a:r>
            <a:endParaRPr lang="en-US" dirty="0">
              <a:cs typeface="Calibri"/>
            </a:endParaRPr>
          </a:p>
          <a:p>
            <a:pPr>
              <a:defRPr/>
            </a:pPr>
            <a:r>
              <a:rPr lang="en-US" dirty="0"/>
              <a:t>           - </a:t>
            </a:r>
            <a:r>
              <a:rPr lang="en-US" dirty="0">
                <a:ea typeface="Calibri"/>
                <a:cs typeface="Calibri"/>
              </a:rPr>
              <a:t>The </a:t>
            </a:r>
            <a:r>
              <a:rPr lang="en-US" dirty="0"/>
              <a:t>other gensets add more time. </a:t>
            </a:r>
            <a:endParaRPr lang="en-US" dirty="0">
              <a:ea typeface="Calibri"/>
              <a:cs typeface="Calibri"/>
            </a:endParaRPr>
          </a:p>
          <a:p>
            <a:pPr>
              <a:defRPr/>
            </a:pPr>
            <a:r>
              <a:rPr lang="en-US" dirty="0"/>
              <a:t>           - The smallest kW genset that could be connected to the bus, must be sized to meet the Type 10  loads.</a:t>
            </a:r>
            <a:endParaRPr lang="en-US" dirty="0">
              <a:cs typeface="Calibri"/>
            </a:endParaRPr>
          </a:p>
          <a:p>
            <a:endParaRPr lang="en-US" dirty="0"/>
          </a:p>
          <a:p>
            <a:r>
              <a:rPr lang="en-US" dirty="0"/>
              <a:t>Theses last two steps can take  ½ to 1 seconds.</a:t>
            </a:r>
            <a:endParaRPr lang="en-US" dirty="0">
              <a:ea typeface="Calibri" panose="020F0502020204030204"/>
              <a:cs typeface="Calibri" panose="020F0502020204030204"/>
            </a:endParaRPr>
          </a:p>
          <a:p>
            <a:pPr marL="171450" indent="-171450">
              <a:buFont typeface="Arial"/>
              <a:buChar char="•"/>
            </a:pPr>
            <a:endParaRPr lang="en-US" dirty="0"/>
          </a:p>
          <a:p>
            <a:endParaRPr lang="en-US" dirty="0">
              <a:ea typeface="Calibri"/>
              <a:cs typeface="Calibri"/>
            </a:endParaRPr>
          </a:p>
        </p:txBody>
      </p:sp>
      <p:sp>
        <p:nvSpPr>
          <p:cNvPr id="4" name="Slide Number Placeholder 3"/>
          <p:cNvSpPr>
            <a:spLocks noGrp="1"/>
          </p:cNvSpPr>
          <p:nvPr>
            <p:ph type="sldNum" sz="quarter" idx="5"/>
          </p:nvPr>
        </p:nvSpPr>
        <p:spPr/>
        <p:txBody>
          <a:bodyPr/>
          <a:lstStyle/>
          <a:p>
            <a:fld id="{C69D6179-7C92-4F73-8BB8-12FDFF794E52}" type="slidenum">
              <a:rPr lang="en-US" smtClean="0"/>
              <a:t>28</a:t>
            </a:fld>
            <a:endParaRPr lang="en-US" dirty="0"/>
          </a:p>
        </p:txBody>
      </p:sp>
    </p:spTree>
    <p:extLst>
      <p:ext uri="{BB962C8B-B14F-4D97-AF65-F5344CB8AC3E}">
        <p14:creationId xmlns:p14="http://schemas.microsoft.com/office/powerpoint/2010/main" val="1275247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US" b="1" dirty="0">
                <a:cs typeface="Calibri"/>
              </a:rPr>
              <a:t>( E P S )   GENSET SUBSYSTEMS</a:t>
            </a:r>
            <a:endParaRPr lang="en-US" b="1" dirty="0"/>
          </a:p>
          <a:p>
            <a:pPr>
              <a:defRPr/>
            </a:pPr>
            <a:endParaRPr lang="en-US" dirty="0"/>
          </a:p>
          <a:p>
            <a:pPr>
              <a:defRPr/>
            </a:pPr>
            <a:r>
              <a:rPr lang="en-US" dirty="0"/>
              <a:t>NFPA 110  drives design requirements for the genset manufacturer and the site installation.</a:t>
            </a:r>
            <a:endParaRPr lang="en-US" dirty="0">
              <a:cs typeface="Calibri"/>
            </a:endParaRPr>
          </a:p>
          <a:p>
            <a:pPr>
              <a:defRPr/>
            </a:pPr>
            <a:endParaRPr lang="en-US" dirty="0"/>
          </a:p>
          <a:p>
            <a:pPr>
              <a:defRPr/>
            </a:pPr>
            <a:r>
              <a:rPr lang="en-US" dirty="0"/>
              <a:t>You will need to know about these subsystems:</a:t>
            </a:r>
            <a:endParaRPr lang="en-US" dirty="0">
              <a:cs typeface="Calibri" panose="020F0502020204030204"/>
            </a:endParaRPr>
          </a:p>
          <a:p>
            <a:pPr>
              <a:defRPr/>
            </a:pPr>
            <a:endParaRPr lang="en-US" dirty="0"/>
          </a:p>
          <a:p>
            <a:pPr>
              <a:defRPr/>
            </a:pPr>
            <a:r>
              <a:rPr lang="en-US" dirty="0"/>
              <a:t>- Electrical …Batteries, Battery charger, Engine starting motors</a:t>
            </a:r>
            <a:endParaRPr lang="en-US" dirty="0">
              <a:cs typeface="Calibri" panose="020F0502020204030204"/>
            </a:endParaRPr>
          </a:p>
          <a:p>
            <a:pPr>
              <a:defRPr/>
            </a:pPr>
            <a:endParaRPr lang="en-US" dirty="0"/>
          </a:p>
          <a:p>
            <a:pPr>
              <a:defRPr/>
            </a:pPr>
            <a:r>
              <a:rPr lang="en-US" dirty="0"/>
              <a:t>- Fuel Storage and Delivery system</a:t>
            </a:r>
            <a:endParaRPr lang="en-US" dirty="0">
              <a:cs typeface="Calibri" panose="020F0502020204030204"/>
            </a:endParaRPr>
          </a:p>
          <a:p>
            <a:pPr>
              <a:defRPr/>
            </a:pPr>
            <a:endParaRPr lang="en-US" dirty="0"/>
          </a:p>
          <a:p>
            <a:pPr>
              <a:defRPr/>
            </a:pPr>
            <a:r>
              <a:rPr lang="en-US" dirty="0"/>
              <a:t>- Genset Cooling systems</a:t>
            </a:r>
            <a:endParaRPr lang="en-US" dirty="0">
              <a:cs typeface="Calibri"/>
            </a:endParaRPr>
          </a:p>
        </p:txBody>
      </p:sp>
      <p:sp>
        <p:nvSpPr>
          <p:cNvPr id="4" name="Slide Number Placeholder 3"/>
          <p:cNvSpPr>
            <a:spLocks noGrp="1"/>
          </p:cNvSpPr>
          <p:nvPr>
            <p:ph type="sldNum" sz="quarter" idx="10"/>
          </p:nvPr>
        </p:nvSpPr>
        <p:spPr/>
        <p:txBody>
          <a:bodyPr/>
          <a:lstStyle/>
          <a:p>
            <a:fld id="{C69D6179-7C92-4F73-8BB8-12FDFF794E52}" type="slidenum">
              <a:rPr lang="en-US" smtClean="0"/>
              <a:t>29</a:t>
            </a:fld>
            <a:endParaRPr lang="en-US" dirty="0"/>
          </a:p>
        </p:txBody>
      </p:sp>
    </p:spTree>
    <p:extLst>
      <p:ext uri="{BB962C8B-B14F-4D97-AF65-F5344CB8AC3E}">
        <p14:creationId xmlns:p14="http://schemas.microsoft.com/office/powerpoint/2010/main" val="306831479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US" b="1" dirty="0"/>
              <a:t>GENSET SUBSYSTEMS - batteries and starting system</a:t>
            </a:r>
            <a:endParaRPr lang="en-US" dirty="0">
              <a:cs typeface="Calibri"/>
            </a:endParaRPr>
          </a:p>
          <a:p>
            <a:pPr>
              <a:defRPr/>
            </a:pPr>
            <a:endParaRPr lang="en-US" b="1" dirty="0"/>
          </a:p>
          <a:p>
            <a:pPr>
              <a:defRPr/>
            </a:pPr>
            <a:r>
              <a:rPr lang="en-US" b="1" dirty="0"/>
              <a:t>We'll  </a:t>
            </a:r>
            <a:r>
              <a:rPr lang="en-US" sz="1200" b="1" kern="1200" dirty="0">
                <a:solidFill>
                  <a:schemeClr val="tx1"/>
                </a:solidFill>
                <a:effectLst/>
                <a:latin typeface="+mn-lt"/>
                <a:ea typeface="+mn-ea"/>
                <a:cs typeface="+mn-cs"/>
              </a:rPr>
              <a:t>begin with </a:t>
            </a:r>
            <a:r>
              <a:rPr lang="en-US" b="1" dirty="0"/>
              <a:t>the starting system </a:t>
            </a:r>
            <a:endParaRPr lang="en-US" b="1" dirty="0">
              <a:cs typeface="Calibri"/>
            </a:endParaRPr>
          </a:p>
          <a:p>
            <a:pPr>
              <a:defRPr/>
            </a:pPr>
            <a:r>
              <a:rPr lang="en-US" sz="1200" kern="1200" dirty="0">
                <a:solidFill>
                  <a:schemeClr val="tx1"/>
                </a:solidFill>
                <a:effectLst/>
                <a:latin typeface="+mn-lt"/>
                <a:ea typeface="+mn-ea"/>
                <a:cs typeface="+mn-cs"/>
              </a:rPr>
              <a:t>NFPA 110 states that “starting shall be accomplished using either an electric or a stored </a:t>
            </a:r>
            <a:r>
              <a:rPr lang="en-US" dirty="0"/>
              <a:t>energy </a:t>
            </a:r>
            <a:r>
              <a:rPr lang="en-US" sz="1200" kern="1200" dirty="0">
                <a:solidFill>
                  <a:schemeClr val="tx1"/>
                </a:solidFill>
                <a:effectLst/>
                <a:latin typeface="+mn-lt"/>
                <a:ea typeface="+mn-ea"/>
                <a:cs typeface="+mn-cs"/>
              </a:rPr>
              <a:t>system</a:t>
            </a:r>
            <a:r>
              <a:rPr lang="en-US" dirty="0"/>
              <a:t>”.</a:t>
            </a:r>
            <a:endParaRPr lang="en-US" b="1" dirty="0"/>
          </a:p>
          <a:p>
            <a:pPr>
              <a:defRPr/>
            </a:pPr>
            <a:r>
              <a:rPr lang="en-US" dirty="0"/>
              <a:t>Electric</a:t>
            </a:r>
            <a:r>
              <a:rPr lang="en-US" sz="1200" kern="1200" dirty="0">
                <a:solidFill>
                  <a:schemeClr val="tx1"/>
                </a:solidFill>
                <a:effectLst/>
                <a:latin typeface="+mn-lt"/>
                <a:ea typeface="+mn-ea"/>
                <a:cs typeface="+mn-cs"/>
              </a:rPr>
              <a:t> starting </a:t>
            </a:r>
            <a:r>
              <a:rPr lang="en-US" dirty="0"/>
              <a:t>system is the most common. </a:t>
            </a:r>
            <a:endParaRPr lang="en-US" b="1" dirty="0">
              <a:cs typeface="Calibri"/>
            </a:endParaRPr>
          </a:p>
          <a:p>
            <a:pPr>
              <a:defRPr/>
            </a:pPr>
            <a:r>
              <a:rPr lang="en-US" dirty="0"/>
              <a:t>"Stored</a:t>
            </a:r>
            <a:r>
              <a:rPr lang="en-US" sz="1200" kern="1200" dirty="0">
                <a:solidFill>
                  <a:schemeClr val="tx1"/>
                </a:solidFill>
                <a:effectLst/>
                <a:latin typeface="+mn-lt"/>
                <a:ea typeface="+mn-ea"/>
                <a:cs typeface="+mn-cs"/>
              </a:rPr>
              <a:t> energy starters</a:t>
            </a:r>
            <a:r>
              <a:rPr lang="en-US" dirty="0"/>
              <a:t>" </a:t>
            </a:r>
            <a:r>
              <a:rPr lang="en-US" sz="1200" kern="1200" dirty="0">
                <a:solidFill>
                  <a:schemeClr val="tx1"/>
                </a:solidFill>
                <a:effectLst/>
                <a:latin typeface="+mn-lt"/>
                <a:ea typeface="+mn-ea"/>
                <a:cs typeface="+mn-cs"/>
              </a:rPr>
              <a:t>usually refers to compressed air starters, not as </a:t>
            </a:r>
            <a:r>
              <a:rPr lang="en-US" dirty="0"/>
              <a:t>common,  </a:t>
            </a:r>
            <a:r>
              <a:rPr lang="en-US" sz="1200" kern="1200" dirty="0">
                <a:solidFill>
                  <a:schemeClr val="tx1"/>
                </a:solidFill>
                <a:effectLst/>
                <a:latin typeface="+mn-lt"/>
                <a:ea typeface="+mn-ea"/>
                <a:cs typeface="+mn-cs"/>
              </a:rPr>
              <a:t>but </a:t>
            </a:r>
            <a:r>
              <a:rPr lang="en-US" dirty="0"/>
              <a:t>are still</a:t>
            </a:r>
            <a:r>
              <a:rPr lang="en-US" sz="1200" kern="1200" dirty="0">
                <a:solidFill>
                  <a:schemeClr val="tx1"/>
                </a:solidFill>
                <a:effectLst/>
                <a:latin typeface="+mn-lt"/>
                <a:ea typeface="+mn-ea"/>
                <a:cs typeface="+mn-cs"/>
              </a:rPr>
              <a:t> allowed</a:t>
            </a:r>
            <a:r>
              <a:rPr lang="en-US" dirty="0"/>
              <a:t>.</a:t>
            </a:r>
            <a:endParaRPr lang="en-US" b="1" dirty="0"/>
          </a:p>
          <a:p>
            <a:pPr>
              <a:defRPr/>
            </a:pPr>
            <a:r>
              <a:rPr lang="en-US" dirty="0"/>
              <a:t>              Note: the air supply must be large enough to complete three-cycle cranking time.</a:t>
            </a:r>
            <a:endParaRPr lang="en-US" dirty="0">
              <a:cs typeface="Calibri"/>
            </a:endParaRPr>
          </a:p>
          <a:p>
            <a:pPr>
              <a:defRPr/>
            </a:pPr>
            <a:endParaRPr lang="en-US" sz="1200" kern="1200" dirty="0">
              <a:solidFill>
                <a:schemeClr val="tx1"/>
              </a:solidFill>
              <a:effectLst/>
              <a:latin typeface="+mn-lt"/>
              <a:cs typeface="Calibri"/>
            </a:endParaRPr>
          </a:p>
          <a:p>
            <a:r>
              <a:rPr lang="en-US" b="1" dirty="0">
                <a:cs typeface="Calibri"/>
              </a:rPr>
              <a:t>Batteries</a:t>
            </a:r>
            <a:r>
              <a:rPr lang="en-US" b="1" dirty="0"/>
              <a:t> </a:t>
            </a:r>
            <a:endParaRPr lang="en-US" dirty="0"/>
          </a:p>
          <a:p>
            <a:pPr>
              <a:defRPr/>
            </a:pPr>
            <a:r>
              <a:rPr lang="en-US" sz="1200" kern="1200" dirty="0">
                <a:solidFill>
                  <a:schemeClr val="tx1"/>
                </a:solidFill>
                <a:effectLst/>
                <a:latin typeface="+mn-lt"/>
                <a:ea typeface="+mn-ea"/>
                <a:cs typeface="+mn-cs"/>
              </a:rPr>
              <a:t>The next part calls </a:t>
            </a:r>
            <a:r>
              <a:rPr lang="en-US" dirty="0"/>
              <a:t>for the</a:t>
            </a:r>
            <a:r>
              <a:rPr lang="en-US" sz="1200" kern="1200" dirty="0">
                <a:solidFill>
                  <a:schemeClr val="tx1"/>
                </a:solidFill>
                <a:effectLst/>
                <a:latin typeface="+mn-lt"/>
                <a:ea typeface="+mn-ea"/>
                <a:cs typeface="+mn-cs"/>
              </a:rPr>
              <a:t> </a:t>
            </a:r>
            <a:r>
              <a:rPr lang="en-US" dirty="0"/>
              <a:t>correct </a:t>
            </a:r>
            <a:r>
              <a:rPr lang="en-US" b="1" dirty="0"/>
              <a:t>number</a:t>
            </a:r>
            <a:r>
              <a:rPr lang="en-US" sz="1200" b="1" kern="1200" dirty="0">
                <a:solidFill>
                  <a:schemeClr val="tx1"/>
                </a:solidFill>
                <a:effectLst/>
                <a:latin typeface="+mn-lt"/>
                <a:ea typeface="+mn-ea"/>
                <a:cs typeface="+mn-cs"/>
              </a:rPr>
              <a:t> </a:t>
            </a:r>
            <a:r>
              <a:rPr lang="en-US" b="1" dirty="0"/>
              <a:t>&amp;</a:t>
            </a:r>
            <a:r>
              <a:rPr lang="en-US" sz="1200" b="1" kern="1200" dirty="0">
                <a:solidFill>
                  <a:schemeClr val="tx1"/>
                </a:solidFill>
                <a:effectLst/>
                <a:latin typeface="+mn-lt"/>
                <a:ea typeface="+mn-ea"/>
                <a:cs typeface="+mn-cs"/>
              </a:rPr>
              <a:t> size</a:t>
            </a:r>
            <a:r>
              <a:rPr lang="en-US" b="1" dirty="0"/>
              <a:t> of</a:t>
            </a:r>
            <a:r>
              <a:rPr lang="en-US" sz="1200" b="1" kern="1200" dirty="0">
                <a:solidFill>
                  <a:schemeClr val="tx1"/>
                </a:solidFill>
                <a:effectLst/>
                <a:latin typeface="+mn-lt"/>
                <a:ea typeface="+mn-ea"/>
                <a:cs typeface="+mn-cs"/>
              </a:rPr>
              <a:t> batteries</a:t>
            </a:r>
            <a:r>
              <a:rPr lang="en-US" b="1" dirty="0"/>
              <a:t> </a:t>
            </a:r>
            <a:r>
              <a:rPr lang="en-US" sz="1200" kern="1200" dirty="0">
                <a:solidFill>
                  <a:schemeClr val="tx1"/>
                </a:solidFill>
                <a:effectLst/>
                <a:latin typeface="+mn-lt"/>
                <a:ea typeface="+mn-ea"/>
                <a:cs typeface="+mn-cs"/>
              </a:rPr>
              <a:t>to meet the </a:t>
            </a:r>
            <a:r>
              <a:rPr lang="en-US" dirty="0"/>
              <a:t>required cranking</a:t>
            </a:r>
            <a:r>
              <a:rPr lang="en-US" sz="1200" kern="1200" dirty="0">
                <a:solidFill>
                  <a:schemeClr val="tx1"/>
                </a:solidFill>
                <a:effectLst/>
                <a:latin typeface="+mn-lt"/>
                <a:ea typeface="+mn-ea"/>
                <a:cs typeface="+mn-cs"/>
              </a:rPr>
              <a:t> cycles</a:t>
            </a:r>
            <a:r>
              <a:rPr lang="en-US" dirty="0"/>
              <a:t>.</a:t>
            </a:r>
            <a:endParaRPr lang="en-US" dirty="0">
              <a:cs typeface="Calibri"/>
            </a:endParaRPr>
          </a:p>
          <a:p>
            <a:pPr>
              <a:defRPr/>
            </a:pPr>
            <a:r>
              <a:rPr lang="en-US" sz="1200" kern="1200" dirty="0">
                <a:solidFill>
                  <a:schemeClr val="tx1"/>
                </a:solidFill>
                <a:effectLst/>
                <a:latin typeface="+mn-lt"/>
                <a:ea typeface="+mn-ea"/>
                <a:cs typeface="+mn-cs"/>
              </a:rPr>
              <a:t>Looking at this table</a:t>
            </a:r>
            <a:r>
              <a:rPr lang="en-US" dirty="0"/>
              <a:t>, </a:t>
            </a:r>
            <a:r>
              <a:rPr lang="en-US" sz="1200" kern="1200" dirty="0">
                <a:solidFill>
                  <a:schemeClr val="tx1"/>
                </a:solidFill>
                <a:effectLst/>
                <a:latin typeface="+mn-lt"/>
                <a:ea typeface="+mn-ea"/>
                <a:cs typeface="+mn-cs"/>
              </a:rPr>
              <a:t> you can see </a:t>
            </a:r>
            <a:r>
              <a:rPr lang="en-US" dirty="0"/>
              <a:t>a total of 75</a:t>
            </a:r>
            <a:r>
              <a:rPr lang="en-US" sz="1200" kern="1200" dirty="0">
                <a:solidFill>
                  <a:schemeClr val="tx1"/>
                </a:solidFill>
                <a:effectLst/>
                <a:latin typeface="+mn-lt"/>
                <a:ea typeface="+mn-ea"/>
                <a:cs typeface="+mn-cs"/>
              </a:rPr>
              <a:t> seconds</a:t>
            </a:r>
            <a:r>
              <a:rPr lang="en-US" dirty="0"/>
              <a:t>. </a:t>
            </a:r>
            <a:endParaRPr lang="en-US" dirty="0">
              <a:cs typeface="Calibri"/>
            </a:endParaRPr>
          </a:p>
          <a:p>
            <a:pPr>
              <a:defRPr/>
            </a:pPr>
            <a:r>
              <a:rPr lang="en-US" sz="1200" kern="1200" dirty="0">
                <a:solidFill>
                  <a:schemeClr val="tx1"/>
                </a:solidFill>
                <a:effectLst/>
                <a:latin typeface="+mn-lt"/>
                <a:ea typeface="+mn-ea"/>
                <a:cs typeface="+mn-cs"/>
              </a:rPr>
              <a:t>That’s generally interpreted as </a:t>
            </a:r>
            <a:r>
              <a:rPr lang="en-US" dirty="0"/>
              <a:t>3 cycles of  15 seconds of engine cranking followed by 15</a:t>
            </a:r>
            <a:r>
              <a:rPr lang="en-US" sz="1200" kern="1200" dirty="0">
                <a:solidFill>
                  <a:schemeClr val="tx1"/>
                </a:solidFill>
                <a:effectLst/>
                <a:latin typeface="+mn-lt"/>
                <a:ea typeface="+mn-ea"/>
                <a:cs typeface="+mn-cs"/>
              </a:rPr>
              <a:t> </a:t>
            </a:r>
            <a:r>
              <a:rPr lang="en-US" dirty="0"/>
              <a:t>seconds rest.  </a:t>
            </a:r>
            <a:endParaRPr lang="en-US" dirty="0">
              <a:cs typeface="Calibri" panose="020F0502020204030204"/>
            </a:endParaRPr>
          </a:p>
          <a:p>
            <a:pPr>
              <a:defRPr/>
            </a:pPr>
            <a:r>
              <a:rPr lang="en-US" sz="1200" kern="1200" dirty="0">
                <a:solidFill>
                  <a:schemeClr val="tx1"/>
                </a:solidFill>
                <a:effectLst/>
                <a:latin typeface="+mn-lt"/>
                <a:ea typeface="+mn-ea"/>
                <a:cs typeface="+mn-cs"/>
              </a:rPr>
              <a:t>The key here is that most </a:t>
            </a:r>
            <a:r>
              <a:rPr lang="en-US" dirty="0"/>
              <a:t>genset </a:t>
            </a:r>
            <a:r>
              <a:rPr lang="en-US" sz="1200" kern="1200" dirty="0">
                <a:solidFill>
                  <a:schemeClr val="tx1"/>
                </a:solidFill>
                <a:effectLst/>
                <a:latin typeface="+mn-lt"/>
                <a:ea typeface="+mn-ea"/>
                <a:cs typeface="+mn-cs"/>
              </a:rPr>
              <a:t>manufacturers</a:t>
            </a:r>
            <a:r>
              <a:rPr lang="en-US" dirty="0"/>
              <a:t> have verified the starting </a:t>
            </a:r>
            <a:r>
              <a:rPr lang="en-US" sz="1200" kern="1200" dirty="0">
                <a:solidFill>
                  <a:schemeClr val="tx1"/>
                </a:solidFill>
                <a:effectLst/>
                <a:latin typeface="+mn-lt"/>
                <a:ea typeface="+mn-ea"/>
                <a:cs typeface="+mn-cs"/>
              </a:rPr>
              <a:t>system </a:t>
            </a:r>
            <a:r>
              <a:rPr lang="en-US" dirty="0"/>
              <a:t>performance.</a:t>
            </a:r>
            <a:endParaRPr lang="en-US" dirty="0">
              <a:cs typeface="Calibri" panose="020F0502020204030204"/>
            </a:endParaRPr>
          </a:p>
          <a:p>
            <a:pPr>
              <a:defRPr/>
            </a:pPr>
            <a:r>
              <a:rPr lang="en-US" dirty="0"/>
              <a:t>Reach out the genset</a:t>
            </a:r>
            <a:r>
              <a:rPr lang="en-US" sz="1200" kern="1200" dirty="0">
                <a:solidFill>
                  <a:schemeClr val="tx1"/>
                </a:solidFill>
                <a:effectLst/>
                <a:latin typeface="+mn-lt"/>
                <a:ea typeface="+mn-ea"/>
                <a:cs typeface="+mn-cs"/>
              </a:rPr>
              <a:t> manufacturers</a:t>
            </a:r>
            <a:r>
              <a:rPr lang="en-US" dirty="0"/>
              <a:t> with questions.  </a:t>
            </a:r>
            <a:endParaRPr lang="en-US" dirty="0">
              <a:cs typeface="Calibri"/>
            </a:endParaRPr>
          </a:p>
        </p:txBody>
      </p:sp>
      <p:sp>
        <p:nvSpPr>
          <p:cNvPr id="4" name="Slide Number Placeholder 3"/>
          <p:cNvSpPr>
            <a:spLocks noGrp="1"/>
          </p:cNvSpPr>
          <p:nvPr>
            <p:ph type="sldNum" sz="quarter" idx="10"/>
          </p:nvPr>
        </p:nvSpPr>
        <p:spPr/>
        <p:txBody>
          <a:bodyPr/>
          <a:lstStyle/>
          <a:p>
            <a:fld id="{C69D6179-7C92-4F73-8BB8-12FDFF794E52}" type="slidenum">
              <a:rPr lang="en-US" smtClean="0"/>
              <a:t>30</a:t>
            </a:fld>
            <a:endParaRPr lang="en-US" dirty="0"/>
          </a:p>
        </p:txBody>
      </p:sp>
    </p:spTree>
    <p:extLst>
      <p:ext uri="{BB962C8B-B14F-4D97-AF65-F5344CB8AC3E}">
        <p14:creationId xmlns:p14="http://schemas.microsoft.com/office/powerpoint/2010/main" val="1417949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US" b="1" dirty="0"/>
              <a:t>GENSET SUBSYSTEMS - battery charging</a:t>
            </a:r>
            <a:endParaRPr lang="en-US" dirty="0"/>
          </a:p>
          <a:p>
            <a:pPr>
              <a:defRPr/>
            </a:pPr>
            <a:endParaRPr lang="en-US" dirty="0"/>
          </a:p>
          <a:p>
            <a:pPr>
              <a:defRPr/>
            </a:pPr>
            <a:r>
              <a:rPr lang="en-US" sz="1200" kern="1200" dirty="0">
                <a:solidFill>
                  <a:schemeClr val="tx1"/>
                </a:solidFill>
                <a:effectLst/>
                <a:latin typeface="+mn-lt"/>
                <a:ea typeface="+mn-ea"/>
                <a:cs typeface="+mn-cs"/>
              </a:rPr>
              <a:t>NFPA </a:t>
            </a:r>
            <a:r>
              <a:rPr lang="en-US" dirty="0"/>
              <a:t>110 calls for an </a:t>
            </a:r>
            <a:r>
              <a:rPr lang="en-US" sz="1200" kern="1200" dirty="0">
                <a:solidFill>
                  <a:schemeClr val="tx1"/>
                </a:solidFill>
                <a:effectLst/>
                <a:latin typeface="+mn-lt"/>
                <a:ea typeface="+mn-ea"/>
                <a:cs typeface="+mn-cs"/>
              </a:rPr>
              <a:t>automatic battery </a:t>
            </a:r>
            <a:r>
              <a:rPr lang="en-US" dirty="0"/>
              <a:t>charger</a:t>
            </a:r>
            <a:r>
              <a:rPr lang="en-US" sz="1200" kern="1200" dirty="0">
                <a:solidFill>
                  <a:schemeClr val="tx1"/>
                </a:solidFill>
                <a:effectLst/>
                <a:latin typeface="+mn-lt"/>
                <a:ea typeface="+mn-ea"/>
                <a:cs typeface="+mn-cs"/>
              </a:rPr>
              <a:t> </a:t>
            </a:r>
            <a:r>
              <a:rPr lang="en-US" dirty="0"/>
              <a:t>to </a:t>
            </a:r>
            <a:r>
              <a:rPr lang="en-US" sz="1200" kern="1200" dirty="0">
                <a:solidFill>
                  <a:schemeClr val="tx1"/>
                </a:solidFill>
                <a:effectLst/>
                <a:latin typeface="+mn-lt"/>
                <a:ea typeface="+mn-ea"/>
                <a:cs typeface="+mn-cs"/>
              </a:rPr>
              <a:t>be included</a:t>
            </a:r>
            <a:r>
              <a:rPr lang="en-US" dirty="0"/>
              <a:t> in the design</a:t>
            </a:r>
            <a:r>
              <a:rPr lang="en-US" sz="1200" kern="1200" dirty="0">
                <a:solidFill>
                  <a:schemeClr val="tx1"/>
                </a:solidFill>
                <a:effectLst/>
                <a:latin typeface="+mn-lt"/>
                <a:ea typeface="+mn-ea"/>
                <a:cs typeface="+mn-cs"/>
              </a:rPr>
              <a:t>.</a:t>
            </a:r>
            <a:endParaRPr lang="en-US" dirty="0">
              <a:cs typeface="Calibri" panose="020F0502020204030204"/>
            </a:endParaRPr>
          </a:p>
          <a:p>
            <a:pPr>
              <a:defRPr/>
            </a:pPr>
            <a:endParaRPr lang="en-US" dirty="0"/>
          </a:p>
          <a:p>
            <a:pPr>
              <a:defRPr/>
            </a:pPr>
            <a:r>
              <a:rPr lang="en-US" dirty="0"/>
              <a:t>The battery charger keeps the starting and control batteries fully charged when </a:t>
            </a:r>
            <a:r>
              <a:rPr lang="en-US" sz="1200" kern="1200" dirty="0">
                <a:solidFill>
                  <a:schemeClr val="tx1"/>
                </a:solidFill>
                <a:effectLst/>
                <a:latin typeface="+mn-lt"/>
                <a:ea typeface="+mn-ea"/>
                <a:cs typeface="+mn-cs"/>
              </a:rPr>
              <a:t>the </a:t>
            </a:r>
            <a:r>
              <a:rPr lang="en-US" dirty="0"/>
              <a:t>genset is</a:t>
            </a:r>
            <a:r>
              <a:rPr lang="en-US" sz="1200" kern="1200" dirty="0">
                <a:solidFill>
                  <a:schemeClr val="tx1"/>
                </a:solidFill>
                <a:effectLst/>
                <a:latin typeface="+mn-lt"/>
                <a:ea typeface="+mn-ea"/>
                <a:cs typeface="+mn-cs"/>
              </a:rPr>
              <a:t> not </a:t>
            </a:r>
            <a:r>
              <a:rPr lang="en-US" dirty="0"/>
              <a:t>running.</a:t>
            </a:r>
            <a:endParaRPr lang="en-US" dirty="0">
              <a:cs typeface="Calibri"/>
            </a:endParaRPr>
          </a:p>
          <a:p>
            <a:endParaRPr lang="en-US" dirty="0">
              <a:cs typeface="Calibri"/>
            </a:endParaRPr>
          </a:p>
          <a:p>
            <a:r>
              <a:rPr lang="en-US" dirty="0">
                <a:cs typeface="Calibri"/>
              </a:rPr>
              <a:t>Assure the battery charger is compatible with the battery Chemistry.</a:t>
            </a:r>
          </a:p>
          <a:p>
            <a:r>
              <a:rPr lang="en-US" dirty="0">
                <a:ea typeface="Calibri"/>
                <a:cs typeface="Calibri"/>
              </a:rPr>
              <a:t>--------------------------------------------------------------------------------------------------</a:t>
            </a:r>
          </a:p>
          <a:p>
            <a:endParaRPr lang="en-US" dirty="0">
              <a:cs typeface="Calibri"/>
            </a:endParaRPr>
          </a:p>
          <a:p>
            <a:endParaRPr lang="en-US" dirty="0">
              <a:cs typeface="Calibri"/>
            </a:endParaRPr>
          </a:p>
        </p:txBody>
      </p:sp>
      <p:sp>
        <p:nvSpPr>
          <p:cNvPr id="4" name="Slide Number Placeholder 3"/>
          <p:cNvSpPr>
            <a:spLocks noGrp="1"/>
          </p:cNvSpPr>
          <p:nvPr>
            <p:ph type="sldNum" sz="quarter" idx="10"/>
          </p:nvPr>
        </p:nvSpPr>
        <p:spPr/>
        <p:txBody>
          <a:bodyPr/>
          <a:lstStyle/>
          <a:p>
            <a:fld id="{C69D6179-7C92-4F73-8BB8-12FDFF794E52}" type="slidenum">
              <a:rPr lang="en-US" smtClean="0"/>
              <a:t>31</a:t>
            </a:fld>
            <a:endParaRPr lang="en-US" dirty="0"/>
          </a:p>
        </p:txBody>
      </p:sp>
    </p:spTree>
    <p:extLst>
      <p:ext uri="{BB962C8B-B14F-4D97-AF65-F5344CB8AC3E}">
        <p14:creationId xmlns:p14="http://schemas.microsoft.com/office/powerpoint/2010/main" val="223864612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800"/>
              </a:spcAft>
            </a:pPr>
            <a:r>
              <a:rPr lang="en-US" sz="18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You are encouraged to ask your questions throughout today’s PowerHour. Our expert panelists will do their best to address questions through text answers during the presentation, or verbally in the Q&amp;A session at the end of the PowerHour.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n-US" sz="18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Also, at times, our speaker may pose questions to you! If we ask you a multiple choice question, we will prompt a poll that will appear through Zoom. For open-ended questions, however, we encourage you to click that “chat” button to engage with our speakers and panelists. We love seeing your engagement to our questions!</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C69D6179-7C92-4F73-8BB8-12FDFF794E52}" type="slidenum">
              <a:rPr lang="en-US" smtClean="0"/>
              <a:t>3</a:t>
            </a:fld>
            <a:endParaRPr lang="en-US"/>
          </a:p>
        </p:txBody>
      </p:sp>
    </p:spTree>
    <p:extLst>
      <p:ext uri="{BB962C8B-B14F-4D97-AF65-F5344CB8AC3E}">
        <p14:creationId xmlns:p14="http://schemas.microsoft.com/office/powerpoint/2010/main" val="295641469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US" b="1" dirty="0"/>
              <a:t>GENSET SUBSYSTEMS - battery charger requirements</a:t>
            </a:r>
            <a:endParaRPr lang="en-US" dirty="0"/>
          </a:p>
          <a:p>
            <a:pPr>
              <a:defRPr/>
            </a:pPr>
            <a:endParaRPr lang="en-US" dirty="0"/>
          </a:p>
          <a:p>
            <a:pPr>
              <a:defRPr/>
            </a:pPr>
            <a:r>
              <a:rPr lang="en-US" dirty="0">
                <a:cs typeface="Calibri"/>
              </a:rPr>
              <a:t>For Level 1 systems, the</a:t>
            </a:r>
            <a:r>
              <a:rPr lang="en-US" sz="1200" kern="1200" dirty="0">
                <a:solidFill>
                  <a:schemeClr val="tx1"/>
                </a:solidFill>
                <a:effectLst/>
                <a:latin typeface="+mn-lt"/>
                <a:ea typeface="+mn-ea"/>
                <a:cs typeface="+mn-cs"/>
              </a:rPr>
              <a:t> battery charger shall be sized so it completely recharges </a:t>
            </a:r>
            <a:r>
              <a:rPr lang="en-US" dirty="0"/>
              <a:t>the battery from</a:t>
            </a:r>
            <a:r>
              <a:rPr lang="en-US" sz="1200" kern="1200" dirty="0">
                <a:solidFill>
                  <a:schemeClr val="tx1"/>
                </a:solidFill>
                <a:effectLst/>
                <a:latin typeface="+mn-lt"/>
                <a:ea typeface="+mn-ea"/>
                <a:cs typeface="+mn-cs"/>
              </a:rPr>
              <a:t> 0 to 100% </a:t>
            </a:r>
            <a:r>
              <a:rPr lang="en-US" dirty="0"/>
              <a:t> </a:t>
            </a:r>
            <a:r>
              <a:rPr lang="en-US" sz="1200" kern="1200" dirty="0">
                <a:solidFill>
                  <a:schemeClr val="tx1"/>
                </a:solidFill>
                <a:effectLst/>
                <a:latin typeface="+mn-lt"/>
                <a:ea typeface="+mn-ea"/>
                <a:cs typeface="+mn-cs"/>
              </a:rPr>
              <a:t>in 24 </a:t>
            </a:r>
            <a:r>
              <a:rPr lang="en-US" dirty="0"/>
              <a:t>hours.</a:t>
            </a:r>
            <a:endParaRPr lang="en-US" dirty="0">
              <a:cs typeface="Calibri"/>
            </a:endParaRPr>
          </a:p>
          <a:p>
            <a:pPr>
              <a:defRPr/>
            </a:pPr>
            <a:endParaRPr lang="en-US" dirty="0"/>
          </a:p>
          <a:p>
            <a:pPr>
              <a:defRPr/>
            </a:pPr>
            <a:r>
              <a:rPr lang="en-US" dirty="0"/>
              <a:t>Genset</a:t>
            </a:r>
            <a:r>
              <a:rPr lang="en-US" sz="1200" kern="1200" dirty="0">
                <a:solidFill>
                  <a:schemeClr val="tx1"/>
                </a:solidFill>
                <a:effectLst/>
                <a:latin typeface="+mn-lt"/>
                <a:ea typeface="+mn-ea"/>
                <a:cs typeface="+mn-cs"/>
              </a:rPr>
              <a:t> manufacturers </a:t>
            </a:r>
            <a:r>
              <a:rPr lang="en-US" dirty="0"/>
              <a:t>will typically</a:t>
            </a:r>
            <a:r>
              <a:rPr lang="en-US" sz="1200" kern="1200" dirty="0">
                <a:solidFill>
                  <a:schemeClr val="tx1"/>
                </a:solidFill>
                <a:effectLst/>
                <a:latin typeface="+mn-lt"/>
                <a:ea typeface="+mn-ea"/>
                <a:cs typeface="+mn-cs"/>
              </a:rPr>
              <a:t> </a:t>
            </a:r>
            <a:r>
              <a:rPr lang="en-US" dirty="0"/>
              <a:t>recommend</a:t>
            </a:r>
            <a:r>
              <a:rPr lang="en-US" sz="1200" kern="1200" dirty="0">
                <a:solidFill>
                  <a:schemeClr val="tx1"/>
                </a:solidFill>
                <a:effectLst/>
                <a:latin typeface="+mn-lt"/>
                <a:ea typeface="+mn-ea"/>
                <a:cs typeface="+mn-cs"/>
              </a:rPr>
              <a:t> the </a:t>
            </a:r>
            <a:r>
              <a:rPr lang="en-US" dirty="0"/>
              <a:t>correct type and size battery charger. </a:t>
            </a:r>
          </a:p>
          <a:p>
            <a:pPr>
              <a:defRPr/>
            </a:pPr>
            <a:r>
              <a:rPr lang="en-US" dirty="0"/>
              <a:t>------------------------------------------------------------------------------------------------------- </a:t>
            </a:r>
            <a:endParaRPr lang="en-US" dirty="0">
              <a:cs typeface="Calibri" panose="020F0502020204030204"/>
            </a:endParaRPr>
          </a:p>
          <a:p>
            <a:endParaRPr lang="en-US" dirty="0"/>
          </a:p>
          <a:p>
            <a:endParaRPr lang="en-US" dirty="0"/>
          </a:p>
        </p:txBody>
      </p:sp>
      <p:sp>
        <p:nvSpPr>
          <p:cNvPr id="4" name="Slide Number Placeholder 3"/>
          <p:cNvSpPr>
            <a:spLocks noGrp="1"/>
          </p:cNvSpPr>
          <p:nvPr>
            <p:ph type="sldNum" sz="quarter" idx="10"/>
          </p:nvPr>
        </p:nvSpPr>
        <p:spPr/>
        <p:txBody>
          <a:bodyPr/>
          <a:lstStyle/>
          <a:p>
            <a:fld id="{C69D6179-7C92-4F73-8BB8-12FDFF794E52}" type="slidenum">
              <a:rPr lang="en-US" smtClean="0"/>
              <a:t>32</a:t>
            </a:fld>
            <a:endParaRPr lang="en-US" dirty="0"/>
          </a:p>
        </p:txBody>
      </p:sp>
    </p:spTree>
    <p:extLst>
      <p:ext uri="{BB962C8B-B14F-4D97-AF65-F5344CB8AC3E}">
        <p14:creationId xmlns:p14="http://schemas.microsoft.com/office/powerpoint/2010/main" val="305339787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US" b="1" dirty="0"/>
              <a:t>GENSET SUBSYSTEMS – Fuel</a:t>
            </a:r>
            <a:endParaRPr lang="en-US" dirty="0"/>
          </a:p>
          <a:p>
            <a:pPr>
              <a:defRPr/>
            </a:pPr>
            <a:endParaRPr lang="en-US" b="1" dirty="0">
              <a:cs typeface="Calibri"/>
            </a:endParaRPr>
          </a:p>
          <a:p>
            <a:pPr>
              <a:defRPr/>
            </a:pPr>
            <a:r>
              <a:rPr lang="en-US" sz="1200" kern="1200" dirty="0">
                <a:solidFill>
                  <a:schemeClr val="tx1"/>
                </a:solidFill>
                <a:effectLst/>
                <a:latin typeface="+mn-lt"/>
                <a:ea typeface="+mn-ea"/>
                <a:cs typeface="+mn-cs"/>
              </a:rPr>
              <a:t>The next </a:t>
            </a:r>
            <a:r>
              <a:rPr lang="en-US" dirty="0"/>
              <a:t>subsystem is the </a:t>
            </a:r>
            <a:r>
              <a:rPr lang="en-US" sz="1200" kern="1200" dirty="0">
                <a:solidFill>
                  <a:schemeClr val="tx1"/>
                </a:solidFill>
                <a:effectLst/>
                <a:latin typeface="+mn-lt"/>
                <a:ea typeface="+mn-ea"/>
                <a:cs typeface="+mn-cs"/>
              </a:rPr>
              <a:t>fuel tanks.</a:t>
            </a:r>
            <a:r>
              <a:rPr lang="en-US" dirty="0"/>
              <a:t> </a:t>
            </a:r>
            <a:endParaRPr lang="en-US" dirty="0">
              <a:cs typeface="Calibri"/>
            </a:endParaRPr>
          </a:p>
          <a:p>
            <a:pPr>
              <a:defRPr/>
            </a:pPr>
            <a:endParaRPr lang="en-US" dirty="0"/>
          </a:p>
          <a:p>
            <a:pPr>
              <a:defRPr/>
            </a:pPr>
            <a:r>
              <a:rPr lang="en-US" dirty="0"/>
              <a:t>Remember size or quantity  </a:t>
            </a:r>
            <a:r>
              <a:rPr lang="en-US" sz="1200" kern="1200" dirty="0">
                <a:solidFill>
                  <a:schemeClr val="tx1"/>
                </a:solidFill>
                <a:effectLst/>
                <a:latin typeface="+mn-lt"/>
                <a:ea typeface="+mn-ea"/>
                <a:cs typeface="+mn-cs"/>
              </a:rPr>
              <a:t>is correlated to </a:t>
            </a:r>
            <a:r>
              <a:rPr lang="en-US" b="1" dirty="0"/>
              <a:t>CLASS</a:t>
            </a:r>
            <a:r>
              <a:rPr lang="en-US" dirty="0"/>
              <a:t>  (runtime) </a:t>
            </a:r>
            <a:r>
              <a:rPr lang="en-US" sz="1200" kern="1200" dirty="0">
                <a:solidFill>
                  <a:schemeClr val="tx1"/>
                </a:solidFill>
                <a:effectLst/>
                <a:latin typeface="+mn-lt"/>
                <a:ea typeface="+mn-ea"/>
                <a:cs typeface="+mn-cs"/>
              </a:rPr>
              <a:t>.</a:t>
            </a:r>
            <a:r>
              <a:rPr lang="en-US" dirty="0"/>
              <a:t> </a:t>
            </a:r>
            <a:endParaRPr lang="en-US" dirty="0">
              <a:cs typeface="Calibri"/>
            </a:endParaRPr>
          </a:p>
          <a:p>
            <a:pPr>
              <a:defRPr/>
            </a:pPr>
            <a:endParaRPr lang="en-US" dirty="0"/>
          </a:p>
          <a:p>
            <a:pPr>
              <a:defRPr/>
            </a:pPr>
            <a:r>
              <a:rPr lang="en-US" sz="1200" kern="1200" dirty="0">
                <a:solidFill>
                  <a:schemeClr val="tx1"/>
                </a:solidFill>
                <a:effectLst/>
                <a:latin typeface="+mn-lt"/>
                <a:ea typeface="+mn-ea"/>
                <a:cs typeface="+mn-cs"/>
              </a:rPr>
              <a:t>From the maintenance perspective:</a:t>
            </a:r>
            <a:r>
              <a:rPr lang="en-US" dirty="0"/>
              <a:t>   Tanks</a:t>
            </a:r>
            <a:r>
              <a:rPr lang="en-US" sz="1200" kern="1200" dirty="0">
                <a:solidFill>
                  <a:schemeClr val="tx1"/>
                </a:solidFill>
                <a:effectLst/>
                <a:latin typeface="+mn-lt"/>
                <a:ea typeface="+mn-ea"/>
                <a:cs typeface="+mn-cs"/>
              </a:rPr>
              <a:t> shall also be sized so that fuel is consumed within the storage life</a:t>
            </a:r>
            <a:r>
              <a:rPr lang="en-US" dirty="0"/>
              <a:t> of 12-16 months, that's in the ideal conditions.</a:t>
            </a:r>
            <a:endParaRPr lang="en-US" dirty="0">
              <a:cs typeface="Calibri" panose="020F0502020204030204"/>
            </a:endParaRPr>
          </a:p>
          <a:p>
            <a:pPr>
              <a:defRPr/>
            </a:pPr>
            <a:endParaRPr lang="en-US" dirty="0"/>
          </a:p>
          <a:p>
            <a:pPr>
              <a:defRPr/>
            </a:pPr>
            <a:r>
              <a:rPr lang="en-US" dirty="0"/>
              <a:t>Questions to ask …How many hours does a generator set run a year ?   Is that genset run time going to burn all the fuel and then refilled with fresh fuel ?</a:t>
            </a:r>
            <a:endParaRPr lang="en-US" dirty="0">
              <a:cs typeface="Calibri"/>
            </a:endParaRPr>
          </a:p>
          <a:p>
            <a:pPr>
              <a:defRPr/>
            </a:pPr>
            <a:endParaRPr lang="en-US" dirty="0"/>
          </a:p>
          <a:p>
            <a:pPr>
              <a:defRPr/>
            </a:pPr>
            <a:r>
              <a:rPr lang="en-US" dirty="0"/>
              <a:t>If the fuel is not consumed, then it should be regularly sampled, and if needed, cleaned through a fuel polishing process.</a:t>
            </a:r>
          </a:p>
          <a:p>
            <a:pPr>
              <a:defRPr/>
            </a:pPr>
            <a:r>
              <a:rPr lang="en-US" dirty="0">
                <a:cs typeface="Calibri"/>
              </a:rPr>
              <a:t>------------------------------------------------------------------------------------------------------------------------------</a:t>
            </a:r>
          </a:p>
          <a:p>
            <a:pPr>
              <a:defRPr/>
            </a:pPr>
            <a:endParaRPr lang="en-US" dirty="0"/>
          </a:p>
        </p:txBody>
      </p:sp>
      <p:sp>
        <p:nvSpPr>
          <p:cNvPr id="4" name="Slide Number Placeholder 3"/>
          <p:cNvSpPr>
            <a:spLocks noGrp="1"/>
          </p:cNvSpPr>
          <p:nvPr>
            <p:ph type="sldNum" sz="quarter" idx="10"/>
          </p:nvPr>
        </p:nvSpPr>
        <p:spPr/>
        <p:txBody>
          <a:bodyPr/>
          <a:lstStyle/>
          <a:p>
            <a:fld id="{C69D6179-7C92-4F73-8BB8-12FDFF794E52}" type="slidenum">
              <a:rPr lang="en-US" smtClean="0"/>
              <a:t>33</a:t>
            </a:fld>
            <a:endParaRPr lang="en-US" dirty="0"/>
          </a:p>
        </p:txBody>
      </p:sp>
    </p:spTree>
    <p:extLst>
      <p:ext uri="{BB962C8B-B14F-4D97-AF65-F5344CB8AC3E}">
        <p14:creationId xmlns:p14="http://schemas.microsoft.com/office/powerpoint/2010/main" val="417338174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US" b="1" dirty="0"/>
              <a:t>GENSET SUBSYSTEMS – Engine Temperature</a:t>
            </a:r>
            <a:endParaRPr lang="en-US" dirty="0"/>
          </a:p>
          <a:p>
            <a:pPr>
              <a:defRPr/>
            </a:pPr>
            <a:endParaRPr lang="en-US" dirty="0">
              <a:cs typeface="Calibri"/>
            </a:endParaRPr>
          </a:p>
          <a:p>
            <a:pPr>
              <a:defRPr/>
            </a:pPr>
            <a:r>
              <a:rPr lang="en-US" sz="1200" kern="1200" dirty="0">
                <a:solidFill>
                  <a:schemeClr val="tx1"/>
                </a:solidFill>
                <a:effectLst/>
                <a:latin typeface="+mn-lt"/>
                <a:ea typeface="+mn-ea"/>
                <a:cs typeface="+mn-cs"/>
              </a:rPr>
              <a:t>The next </a:t>
            </a:r>
            <a:r>
              <a:rPr lang="en-US" dirty="0"/>
              <a:t>subsystem </a:t>
            </a:r>
            <a:r>
              <a:rPr lang="en-US" sz="1200" kern="1200" dirty="0">
                <a:solidFill>
                  <a:schemeClr val="tx1"/>
                </a:solidFill>
                <a:effectLst/>
                <a:latin typeface="+mn-lt"/>
                <a:ea typeface="+mn-ea"/>
                <a:cs typeface="+mn-cs"/>
              </a:rPr>
              <a:t>requirement covers </a:t>
            </a:r>
            <a:r>
              <a:rPr lang="en-US" dirty="0"/>
              <a:t>the engine coolant</a:t>
            </a:r>
            <a:r>
              <a:rPr lang="en-US" sz="1200" kern="1200" dirty="0">
                <a:solidFill>
                  <a:schemeClr val="tx1"/>
                </a:solidFill>
                <a:effectLst/>
                <a:latin typeface="+mn-lt"/>
                <a:ea typeface="+mn-ea"/>
                <a:cs typeface="+mn-cs"/>
              </a:rPr>
              <a:t> heater.</a:t>
            </a:r>
            <a:endParaRPr lang="en-US" dirty="0">
              <a:cs typeface="Calibri"/>
            </a:endParaRPr>
          </a:p>
          <a:p>
            <a:pPr>
              <a:defRPr/>
            </a:pPr>
            <a:endParaRPr lang="en-US" dirty="0"/>
          </a:p>
          <a:p>
            <a:pPr>
              <a:defRPr/>
            </a:pPr>
            <a:r>
              <a:rPr lang="en-US" sz="1200" kern="1200" dirty="0">
                <a:solidFill>
                  <a:schemeClr val="tx1"/>
                </a:solidFill>
                <a:effectLst/>
                <a:latin typeface="+mn-lt"/>
                <a:ea typeface="+mn-ea"/>
                <a:cs typeface="+mn-cs"/>
              </a:rPr>
              <a:t>To meet the start time requirements</a:t>
            </a:r>
            <a:r>
              <a:rPr lang="en-US" dirty="0"/>
              <a:t>, the engine block temperature must be maintained at a temperature specified by the E P S manufacturer. </a:t>
            </a:r>
            <a:endParaRPr lang="en-US" dirty="0">
              <a:cs typeface="Calibri"/>
            </a:endParaRPr>
          </a:p>
          <a:p>
            <a:pPr>
              <a:defRPr/>
            </a:pPr>
            <a:endParaRPr lang="en-US" dirty="0">
              <a:cs typeface="Calibri"/>
            </a:endParaRPr>
          </a:p>
          <a:p>
            <a:pPr>
              <a:defRPr/>
            </a:pPr>
            <a:r>
              <a:rPr lang="en-US" dirty="0"/>
              <a:t>Genset manufacturers will size the correct coolant heater for various ambient temperatures.</a:t>
            </a:r>
            <a:endParaRPr lang="en-US" dirty="0">
              <a:cs typeface="Calibri"/>
            </a:endParaRPr>
          </a:p>
          <a:p>
            <a:pPr>
              <a:defRPr/>
            </a:pPr>
            <a:r>
              <a:rPr lang="en-US" dirty="0">
                <a:cs typeface="Calibri"/>
              </a:rPr>
              <a:t>Many specification call out a coolant heater wattage,</a:t>
            </a:r>
            <a:r>
              <a:rPr lang="en-US" dirty="0"/>
              <a:t> we discourage this verbiage.  </a:t>
            </a:r>
          </a:p>
          <a:p>
            <a:pPr>
              <a:defRPr/>
            </a:pPr>
            <a:r>
              <a:rPr lang="en-US" dirty="0">
                <a:cs typeface="Calibri"/>
              </a:rPr>
              <a:t>-------------------------------------------------------------------------------------------------------</a:t>
            </a:r>
          </a:p>
          <a:p>
            <a:pPr>
              <a:defRPr/>
            </a:pPr>
            <a:endParaRPr lang="en-US" dirty="0">
              <a:cs typeface="Calibri"/>
            </a:endParaRPr>
          </a:p>
          <a:p>
            <a:pPr>
              <a:defRPr/>
            </a:pPr>
            <a:endParaRPr lang="en-US" dirty="0">
              <a:cs typeface="Calibri"/>
            </a:endParaRPr>
          </a:p>
        </p:txBody>
      </p:sp>
      <p:sp>
        <p:nvSpPr>
          <p:cNvPr id="4" name="Slide Number Placeholder 3"/>
          <p:cNvSpPr>
            <a:spLocks noGrp="1"/>
          </p:cNvSpPr>
          <p:nvPr>
            <p:ph type="sldNum" sz="quarter" idx="10"/>
          </p:nvPr>
        </p:nvSpPr>
        <p:spPr/>
        <p:txBody>
          <a:bodyPr/>
          <a:lstStyle/>
          <a:p>
            <a:fld id="{C69D6179-7C92-4F73-8BB8-12FDFF794E52}" type="slidenum">
              <a:rPr lang="en-US" smtClean="0"/>
              <a:t>34</a:t>
            </a:fld>
            <a:endParaRPr lang="en-US" dirty="0"/>
          </a:p>
        </p:txBody>
      </p:sp>
    </p:spTree>
    <p:extLst>
      <p:ext uri="{BB962C8B-B14F-4D97-AF65-F5344CB8AC3E}">
        <p14:creationId xmlns:p14="http://schemas.microsoft.com/office/powerpoint/2010/main" val="1911600318"/>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US" b="1" dirty="0"/>
              <a:t>GENSET SUBSYSTEMS – Cooling</a:t>
            </a:r>
            <a:endParaRPr lang="en-US" dirty="0">
              <a:cs typeface="Calibri"/>
            </a:endParaRPr>
          </a:p>
          <a:p>
            <a:pPr>
              <a:defRPr/>
            </a:pPr>
            <a:endParaRPr lang="en-US" dirty="0"/>
          </a:p>
          <a:p>
            <a:pPr>
              <a:defRPr/>
            </a:pPr>
            <a:r>
              <a:rPr lang="en-US" dirty="0"/>
              <a:t>The cooling subsystem requirement is cited in NFPA 110. </a:t>
            </a:r>
            <a:endParaRPr lang="en-US" dirty="0">
              <a:cs typeface="Calibri" panose="020F0502020204030204"/>
            </a:endParaRPr>
          </a:p>
          <a:p>
            <a:pPr>
              <a:defRPr/>
            </a:pPr>
            <a:endParaRPr lang="en-US" dirty="0"/>
          </a:p>
          <a:p>
            <a:pPr>
              <a:defRPr/>
            </a:pPr>
            <a:r>
              <a:rPr lang="en-US" dirty="0"/>
              <a:t>In summary:</a:t>
            </a:r>
            <a:endParaRPr lang="en-US" dirty="0">
              <a:cs typeface="Calibri" panose="020F0502020204030204"/>
            </a:endParaRPr>
          </a:p>
          <a:p>
            <a:pPr>
              <a:defRPr/>
            </a:pPr>
            <a:r>
              <a:rPr lang="en-US" dirty="0"/>
              <a:t>NFPA requires the cooling system to be sized appropriately for the installation; site elevation and highest ambient temperature. </a:t>
            </a:r>
            <a:endParaRPr lang="en-US" dirty="0">
              <a:cs typeface="Calibri"/>
            </a:endParaRPr>
          </a:p>
          <a:p>
            <a:pPr>
              <a:defRPr/>
            </a:pPr>
            <a:endParaRPr lang="en-US" dirty="0"/>
          </a:p>
          <a:p>
            <a:pPr>
              <a:defRPr/>
            </a:pPr>
            <a:r>
              <a:rPr lang="en-US" dirty="0"/>
              <a:t>Typically, we recommend that the genset manufacturers design and test the cooling system’s capability.</a:t>
            </a:r>
            <a:endParaRPr lang="en-US" dirty="0">
              <a:cs typeface="Calibri" panose="020F0502020204030204"/>
            </a:endParaRPr>
          </a:p>
          <a:p>
            <a:pPr>
              <a:defRPr/>
            </a:pPr>
            <a:endParaRPr lang="en-US" dirty="0"/>
          </a:p>
          <a:p>
            <a:pPr>
              <a:defRPr/>
            </a:pPr>
            <a:r>
              <a:rPr lang="en-US" dirty="0"/>
              <a:t>Note: remote cooled application can become more of a concern since this design isn't factory tested. </a:t>
            </a:r>
          </a:p>
          <a:p>
            <a:pPr>
              <a:defRPr/>
            </a:pPr>
            <a:r>
              <a:rPr lang="en-US" dirty="0">
                <a:cs typeface="Calibri"/>
              </a:rPr>
              <a:t>-----------------------------------------------------------------------------------------------------</a:t>
            </a:r>
          </a:p>
          <a:p>
            <a:endParaRPr lang="en-US" dirty="0"/>
          </a:p>
        </p:txBody>
      </p:sp>
      <p:sp>
        <p:nvSpPr>
          <p:cNvPr id="4" name="Slide Number Placeholder 3"/>
          <p:cNvSpPr>
            <a:spLocks noGrp="1"/>
          </p:cNvSpPr>
          <p:nvPr>
            <p:ph type="sldNum" sz="quarter" idx="10"/>
          </p:nvPr>
        </p:nvSpPr>
        <p:spPr/>
        <p:txBody>
          <a:bodyPr/>
          <a:lstStyle/>
          <a:p>
            <a:fld id="{C69D6179-7C92-4F73-8BB8-12FDFF794E52}" type="slidenum">
              <a:rPr lang="en-US" smtClean="0"/>
              <a:t>35</a:t>
            </a:fld>
            <a:endParaRPr lang="en-US" dirty="0"/>
          </a:p>
        </p:txBody>
      </p:sp>
    </p:spTree>
    <p:extLst>
      <p:ext uri="{BB962C8B-B14F-4D97-AF65-F5344CB8AC3E}">
        <p14:creationId xmlns:p14="http://schemas.microsoft.com/office/powerpoint/2010/main" val="3057495155"/>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GENSET SUBSYSTEMS – Cooling</a:t>
            </a:r>
            <a:endParaRPr lang="en-US" dirty="0"/>
          </a:p>
          <a:p>
            <a:endParaRPr lang="en-US" dirty="0">
              <a:cs typeface="Calibri"/>
            </a:endParaRPr>
          </a:p>
          <a:p>
            <a:r>
              <a:rPr lang="en-US" dirty="0"/>
              <a:t>Just a note worth mentioning …  please understand how genset manufactures specifies cooling performance.</a:t>
            </a:r>
            <a:endParaRPr lang="en-US" dirty="0">
              <a:cs typeface="Calibri"/>
            </a:endParaRPr>
          </a:p>
          <a:p>
            <a:endParaRPr lang="en-US" dirty="0"/>
          </a:p>
          <a:p>
            <a:r>
              <a:rPr lang="en-US" dirty="0"/>
              <a:t>Here we have an indoor application …  Alternator is to the left,    Engine in the center,     Radiator on the right.</a:t>
            </a:r>
          </a:p>
          <a:p>
            <a:r>
              <a:rPr lang="en-US" dirty="0">
                <a:cs typeface="Calibri"/>
              </a:rPr>
              <a:t>------------------------------------------------------------------------------------------------------------------------------</a:t>
            </a:r>
          </a:p>
          <a:p>
            <a:endParaRPr lang="en-US" dirty="0"/>
          </a:p>
          <a:p>
            <a:endParaRPr lang="en-US" dirty="0"/>
          </a:p>
          <a:p>
            <a:endParaRPr lang="en-US" dirty="0">
              <a:cs typeface="Calibri"/>
            </a:endParaRPr>
          </a:p>
        </p:txBody>
      </p:sp>
      <p:sp>
        <p:nvSpPr>
          <p:cNvPr id="4" name="Slide Number Placeholder 3"/>
          <p:cNvSpPr>
            <a:spLocks noGrp="1"/>
          </p:cNvSpPr>
          <p:nvPr>
            <p:ph type="sldNum" sz="quarter" idx="5"/>
          </p:nvPr>
        </p:nvSpPr>
        <p:spPr/>
        <p:txBody>
          <a:bodyPr/>
          <a:lstStyle/>
          <a:p>
            <a:fld id="{C69D6179-7C92-4F73-8BB8-12FDFF794E52}" type="slidenum">
              <a:rPr lang="en-US" smtClean="0"/>
              <a:t>36</a:t>
            </a:fld>
            <a:endParaRPr lang="en-US" dirty="0"/>
          </a:p>
        </p:txBody>
      </p:sp>
    </p:spTree>
    <p:extLst>
      <p:ext uri="{BB962C8B-B14F-4D97-AF65-F5344CB8AC3E}">
        <p14:creationId xmlns:p14="http://schemas.microsoft.com/office/powerpoint/2010/main" val="3987912307"/>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GENSET SUBSYSTEMS – Cooling</a:t>
            </a:r>
            <a:endParaRPr lang="en-US" dirty="0"/>
          </a:p>
          <a:p>
            <a:endParaRPr lang="en-US" dirty="0"/>
          </a:p>
          <a:p>
            <a:r>
              <a:rPr lang="en-US" dirty="0"/>
              <a:t>This photo shows the air flow across the genset,  air movement is Left to Right.</a:t>
            </a:r>
            <a:endParaRPr lang="en-US" dirty="0">
              <a:cs typeface="Calibri" panose="020F0502020204030204"/>
            </a:endParaRPr>
          </a:p>
          <a:p>
            <a:endParaRPr lang="en-US" dirty="0">
              <a:cs typeface="Calibri" panose="020F0502020204030204"/>
            </a:endParaRPr>
          </a:p>
          <a:p>
            <a:r>
              <a:rPr lang="en-US" dirty="0"/>
              <a:t>Depending on the room design, the temperature reaching the radiator &amp; charged air cooler can rise 3 - 10 C degrees.</a:t>
            </a:r>
            <a:endParaRPr lang="en-US" dirty="0">
              <a:cs typeface="Calibri" panose="020F0502020204030204"/>
            </a:endParaRPr>
          </a:p>
          <a:p>
            <a:r>
              <a:rPr lang="en-US" dirty="0">
                <a:cs typeface="Calibri" panose="020F0502020204030204"/>
              </a:rPr>
              <a:t>The additional heat comes from the alternator, engine, and exhaust components.</a:t>
            </a:r>
            <a:endParaRPr lang="en-US" dirty="0"/>
          </a:p>
          <a:p>
            <a:endParaRPr lang="en-US" dirty="0"/>
          </a:p>
          <a:p>
            <a:r>
              <a:rPr lang="en-US" dirty="0"/>
              <a:t>A caution on cooling system marketing … know how the cooling system is marketed: </a:t>
            </a:r>
            <a:endParaRPr lang="en-US" dirty="0">
              <a:cs typeface="Calibri"/>
            </a:endParaRPr>
          </a:p>
          <a:p>
            <a:endParaRPr lang="en-US" dirty="0"/>
          </a:p>
          <a:p>
            <a:r>
              <a:rPr lang="en-US" dirty="0"/>
              <a:t>40 C  A</a:t>
            </a:r>
            <a:r>
              <a:rPr lang="en-US" b="1" dirty="0"/>
              <a:t>mbient </a:t>
            </a:r>
            <a:r>
              <a:rPr lang="en-US" dirty="0"/>
              <a:t> ( the design includes allowance for the additional heat degrees ) </a:t>
            </a:r>
            <a:endParaRPr lang="en-US" dirty="0">
              <a:cs typeface="Calibri"/>
            </a:endParaRPr>
          </a:p>
          <a:p>
            <a:r>
              <a:rPr lang="en-US" dirty="0"/>
              <a:t>           </a:t>
            </a:r>
            <a:r>
              <a:rPr lang="en-US" i="1" dirty="0"/>
              <a:t>or</a:t>
            </a:r>
            <a:r>
              <a:rPr lang="en-US" dirty="0"/>
              <a:t> </a:t>
            </a:r>
            <a:endParaRPr lang="en-US" dirty="0">
              <a:cs typeface="Calibri"/>
            </a:endParaRPr>
          </a:p>
          <a:p>
            <a:r>
              <a:rPr lang="en-US" dirty="0"/>
              <a:t>40 C </a:t>
            </a:r>
            <a:r>
              <a:rPr lang="en-US" b="1" dirty="0"/>
              <a:t> Air-on-Core</a:t>
            </a:r>
            <a:r>
              <a:rPr lang="en-US" dirty="0"/>
              <a:t>  ( no allowance for the additional heat degrees ) …  to start the Ambient temperature must be lower than 40C </a:t>
            </a:r>
          </a:p>
          <a:p>
            <a:r>
              <a:rPr lang="en-US" dirty="0">
                <a:cs typeface="Calibri"/>
              </a:rPr>
              <a:t>---------------------------------------------------------------------------------------------------</a:t>
            </a:r>
          </a:p>
          <a:p>
            <a:endParaRPr lang="en-US" dirty="0"/>
          </a:p>
        </p:txBody>
      </p:sp>
      <p:sp>
        <p:nvSpPr>
          <p:cNvPr id="4" name="Slide Number Placeholder 3"/>
          <p:cNvSpPr>
            <a:spLocks noGrp="1"/>
          </p:cNvSpPr>
          <p:nvPr>
            <p:ph type="sldNum" sz="quarter" idx="5"/>
          </p:nvPr>
        </p:nvSpPr>
        <p:spPr/>
        <p:txBody>
          <a:bodyPr/>
          <a:lstStyle/>
          <a:p>
            <a:fld id="{C69D6179-7C92-4F73-8BB8-12FDFF794E52}" type="slidenum">
              <a:rPr lang="en-US" smtClean="0"/>
              <a:t>37</a:t>
            </a:fld>
            <a:endParaRPr lang="en-US" dirty="0"/>
          </a:p>
        </p:txBody>
      </p:sp>
    </p:spTree>
    <p:extLst>
      <p:ext uri="{BB962C8B-B14F-4D97-AF65-F5344CB8AC3E}">
        <p14:creationId xmlns:p14="http://schemas.microsoft.com/office/powerpoint/2010/main" val="978007939"/>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cs typeface="Calibri"/>
              </a:rPr>
              <a:t>CONCEPT CHECK</a:t>
            </a:r>
          </a:p>
          <a:p>
            <a:endParaRPr lang="en-US" b="1" dirty="0">
              <a:cs typeface="Calibri"/>
            </a:endParaRPr>
          </a:p>
          <a:p>
            <a:r>
              <a:rPr lang="en-US" b="1" dirty="0">
                <a:cs typeface="Calibri"/>
              </a:rPr>
              <a:t>What subsystems can have an impact on the TYPE 10 time ?   (  Answer is D )</a:t>
            </a:r>
          </a:p>
          <a:p>
            <a:r>
              <a:rPr lang="en-US" b="1" dirty="0">
                <a:ea typeface="Calibri"/>
                <a:cs typeface="Calibri"/>
              </a:rPr>
              <a:t>------------------------------------------------------------------------------------------------------</a:t>
            </a:r>
            <a:endParaRPr lang="en-US" dirty="0">
              <a:ea typeface="Calibri"/>
              <a:cs typeface="Calibri"/>
            </a:endParaRPr>
          </a:p>
        </p:txBody>
      </p:sp>
      <p:sp>
        <p:nvSpPr>
          <p:cNvPr id="4" name="Slide Number Placeholder 3"/>
          <p:cNvSpPr>
            <a:spLocks noGrp="1"/>
          </p:cNvSpPr>
          <p:nvPr>
            <p:ph type="sldNum" sz="quarter" idx="5"/>
          </p:nvPr>
        </p:nvSpPr>
        <p:spPr/>
        <p:txBody>
          <a:bodyPr/>
          <a:lstStyle/>
          <a:p>
            <a:fld id="{C69D6179-7C92-4F73-8BB8-12FDFF794E52}" type="slidenum">
              <a:rPr lang="en-US" smtClean="0"/>
              <a:t>38</a:t>
            </a:fld>
            <a:endParaRPr lang="en-US" dirty="0"/>
          </a:p>
        </p:txBody>
      </p:sp>
    </p:spTree>
    <p:extLst>
      <p:ext uri="{BB962C8B-B14F-4D97-AF65-F5344CB8AC3E}">
        <p14:creationId xmlns:p14="http://schemas.microsoft.com/office/powerpoint/2010/main" val="2633000220"/>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CONCEPT CHECK  ANSWER</a:t>
            </a:r>
            <a:endParaRPr lang="en-US" dirty="0"/>
          </a:p>
          <a:p>
            <a:endParaRPr lang="en-US" b="1" dirty="0">
              <a:cs typeface="Calibri"/>
            </a:endParaRPr>
          </a:p>
          <a:p>
            <a:r>
              <a:rPr lang="en-US" dirty="0">
                <a:cs typeface="Calibri"/>
              </a:rPr>
              <a:t>The answer is</a:t>
            </a:r>
            <a:r>
              <a:rPr lang="en-US" b="1" dirty="0">
                <a:cs typeface="Calibri"/>
              </a:rPr>
              <a:t> D,  </a:t>
            </a:r>
            <a:r>
              <a:rPr lang="en-US" dirty="0">
                <a:cs typeface="Calibri"/>
              </a:rPr>
              <a:t>all of the items have an impact.</a:t>
            </a:r>
          </a:p>
          <a:p>
            <a:r>
              <a:rPr lang="en-US" dirty="0">
                <a:cs typeface="Calibri"/>
              </a:rPr>
              <a:t>----------------------------------------------------------</a:t>
            </a:r>
          </a:p>
          <a:p>
            <a:endParaRPr lang="en-US" dirty="0">
              <a:cs typeface="Calibri"/>
            </a:endParaRPr>
          </a:p>
        </p:txBody>
      </p:sp>
      <p:sp>
        <p:nvSpPr>
          <p:cNvPr id="4" name="Slide Number Placeholder 3"/>
          <p:cNvSpPr>
            <a:spLocks noGrp="1"/>
          </p:cNvSpPr>
          <p:nvPr>
            <p:ph type="sldNum" sz="quarter" idx="5"/>
          </p:nvPr>
        </p:nvSpPr>
        <p:spPr/>
        <p:txBody>
          <a:bodyPr/>
          <a:lstStyle/>
          <a:p>
            <a:fld id="{C69D6179-7C92-4F73-8BB8-12FDFF794E52}" type="slidenum">
              <a:rPr lang="en-US" smtClean="0"/>
              <a:t>39</a:t>
            </a:fld>
            <a:endParaRPr lang="en-US" dirty="0"/>
          </a:p>
        </p:txBody>
      </p:sp>
    </p:spTree>
    <p:extLst>
      <p:ext uri="{BB962C8B-B14F-4D97-AF65-F5344CB8AC3E}">
        <p14:creationId xmlns:p14="http://schemas.microsoft.com/office/powerpoint/2010/main" val="3575078828"/>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cs typeface="Calibri"/>
              </a:rPr>
              <a:t>COURSE  SUMMARY</a:t>
            </a:r>
          </a:p>
          <a:p>
            <a:endParaRPr lang="en-US" dirty="0"/>
          </a:p>
          <a:p>
            <a:r>
              <a:rPr lang="en-US" dirty="0"/>
              <a:t>We reached the end of the course, and learned ….  KEY WORDS,  STRATEGIES, and PERFORMANCE REQUIREMENTS.</a:t>
            </a:r>
            <a:endParaRPr lang="en-US" dirty="0">
              <a:cs typeface="Calibri" panose="020F0502020204030204"/>
            </a:endParaRPr>
          </a:p>
          <a:p>
            <a:endParaRPr lang="en-US" dirty="0"/>
          </a:p>
          <a:p>
            <a:r>
              <a:rPr lang="en-US" dirty="0"/>
              <a:t>Additional Key points to remember: </a:t>
            </a:r>
          </a:p>
          <a:p>
            <a:r>
              <a:rPr lang="en-US" dirty="0"/>
              <a:t>- NFPA 110 is a standard, not a certification.  Genset manufacture design for installation compliance.</a:t>
            </a:r>
            <a:endParaRPr lang="en-US" dirty="0">
              <a:cs typeface="Calibri"/>
            </a:endParaRPr>
          </a:p>
          <a:p>
            <a:r>
              <a:rPr lang="en-US" dirty="0">
                <a:cs typeface="Calibri"/>
              </a:rPr>
              <a:t>- Mixing components / subsystems from different manufactures may affect the TYPE rating.</a:t>
            </a:r>
            <a:endParaRPr lang="en-US" dirty="0"/>
          </a:p>
          <a:p>
            <a:r>
              <a:rPr lang="en-US" dirty="0"/>
              <a:t>- When using a genset paralleling bus, assure the smallest kW genset can supply the emergency loads.</a:t>
            </a:r>
            <a:endParaRPr lang="en-US" dirty="0">
              <a:cs typeface="Calibri"/>
            </a:endParaRPr>
          </a:p>
          <a:p>
            <a:r>
              <a:rPr lang="en-US" dirty="0"/>
              <a:t>- Specify prototype testing and documentation.</a:t>
            </a:r>
            <a:endParaRPr lang="en-US" dirty="0">
              <a:cs typeface="Calibri"/>
            </a:endParaRPr>
          </a:p>
          <a:p>
            <a:r>
              <a:rPr lang="en-US" dirty="0"/>
              <a:t> </a:t>
            </a:r>
            <a:endParaRPr lang="en-US" dirty="0">
              <a:cs typeface="Calibri"/>
            </a:endParaRPr>
          </a:p>
          <a:p>
            <a:r>
              <a:rPr lang="en-US" dirty="0"/>
              <a:t>With that   .....  we'll move to QUESTIONS and </a:t>
            </a:r>
            <a:r>
              <a:rPr lang="en-US"/>
              <a:t>ANSWERS </a:t>
            </a:r>
            <a:endParaRPr lang="en-US" dirty="0"/>
          </a:p>
          <a:p>
            <a:r>
              <a:rPr lang="en-US" dirty="0"/>
              <a:t>---------------------------------------------------------------------- </a:t>
            </a:r>
            <a:endParaRPr lang="en-US" dirty="0">
              <a:cs typeface="Calibri"/>
            </a:endParaRPr>
          </a:p>
          <a:p>
            <a:endParaRPr lang="en-US" dirty="0"/>
          </a:p>
        </p:txBody>
      </p:sp>
      <p:sp>
        <p:nvSpPr>
          <p:cNvPr id="4" name="Slide Number Placeholder 3"/>
          <p:cNvSpPr>
            <a:spLocks noGrp="1"/>
          </p:cNvSpPr>
          <p:nvPr>
            <p:ph type="sldNum" sz="quarter" idx="5"/>
          </p:nvPr>
        </p:nvSpPr>
        <p:spPr/>
        <p:txBody>
          <a:bodyPr/>
          <a:lstStyle/>
          <a:p>
            <a:fld id="{C69D6179-7C92-4F73-8BB8-12FDFF794E52}" type="slidenum">
              <a:rPr lang="en-US" smtClean="0"/>
              <a:t>40</a:t>
            </a:fld>
            <a:endParaRPr lang="en-US" dirty="0"/>
          </a:p>
        </p:txBody>
      </p:sp>
    </p:spTree>
    <p:extLst>
      <p:ext uri="{BB962C8B-B14F-4D97-AF65-F5344CB8AC3E}">
        <p14:creationId xmlns:p14="http://schemas.microsoft.com/office/powerpoint/2010/main" val="2571890032"/>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69D6179-7C92-4F73-8BB8-12FDFF794E52}" type="slidenum">
              <a:rPr lang="en-US" smtClean="0"/>
              <a:t>41</a:t>
            </a:fld>
            <a:endParaRPr lang="en-US" dirty="0"/>
          </a:p>
        </p:txBody>
      </p:sp>
    </p:spTree>
    <p:extLst>
      <p:ext uri="{BB962C8B-B14F-4D97-AF65-F5344CB8AC3E}">
        <p14:creationId xmlns:p14="http://schemas.microsoft.com/office/powerpoint/2010/main" val="185830552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US" b="1" dirty="0">
                <a:cs typeface="Calibri"/>
              </a:rPr>
              <a:t>Course Objectives:</a:t>
            </a:r>
          </a:p>
          <a:p>
            <a:pPr>
              <a:defRPr/>
            </a:pPr>
            <a:endParaRPr lang="en-US" dirty="0"/>
          </a:p>
          <a:p>
            <a:pPr>
              <a:defRPr/>
            </a:pPr>
            <a:r>
              <a:rPr lang="en-US" dirty="0"/>
              <a:t>It’s easy to add a line in a project specification for NFPA 110,   but what does that drive?   Actually,  quite a lot. </a:t>
            </a:r>
            <a:endParaRPr lang="en-US" dirty="0">
              <a:cs typeface="Calibri" panose="020F0502020204030204"/>
            </a:endParaRPr>
          </a:p>
          <a:p>
            <a:pPr>
              <a:defRPr/>
            </a:pPr>
            <a:endParaRPr lang="en-US" dirty="0"/>
          </a:p>
          <a:p>
            <a:pPr>
              <a:defRPr/>
            </a:pPr>
            <a:r>
              <a:rPr lang="en-US" dirty="0"/>
              <a:t>We have limited time in this session, so we will focus on NFPA 110   </a:t>
            </a:r>
            <a:r>
              <a:rPr lang="en-US" b="1" dirty="0"/>
              <a:t>Type 10</a:t>
            </a:r>
            <a:r>
              <a:rPr lang="en-US" dirty="0"/>
              <a:t> , which revolves around the 10-second requirement.</a:t>
            </a:r>
            <a:endParaRPr lang="en-US" dirty="0">
              <a:cs typeface="Calibri"/>
            </a:endParaRPr>
          </a:p>
          <a:p>
            <a:pPr>
              <a:defRPr/>
            </a:pPr>
            <a:endParaRPr lang="en-US" dirty="0"/>
          </a:p>
          <a:p>
            <a:pPr>
              <a:defRPr/>
            </a:pPr>
            <a:r>
              <a:rPr lang="en-US" dirty="0"/>
              <a:t>  - After this course, you'll be able to recognize NFPA 110 classifications with regards to what they actually mean.</a:t>
            </a:r>
            <a:endParaRPr lang="en-US" dirty="0">
              <a:cs typeface="Calibri"/>
            </a:endParaRPr>
          </a:p>
          <a:p>
            <a:pPr>
              <a:defRPr/>
            </a:pPr>
            <a:endParaRPr lang="en-US" dirty="0"/>
          </a:p>
          <a:p>
            <a:pPr>
              <a:defRPr/>
            </a:pPr>
            <a:r>
              <a:rPr lang="en-US" dirty="0"/>
              <a:t>  - How those classifications impact equipment selection.</a:t>
            </a:r>
            <a:endParaRPr lang="en-US" dirty="0">
              <a:cs typeface="Calibri"/>
            </a:endParaRPr>
          </a:p>
          <a:p>
            <a:pPr>
              <a:defRPr/>
            </a:pPr>
            <a:endParaRPr lang="en-US" dirty="0">
              <a:cs typeface="Calibri"/>
            </a:endParaRPr>
          </a:p>
          <a:p>
            <a:pPr>
              <a:defRPr/>
            </a:pPr>
            <a:r>
              <a:rPr lang="en-US" dirty="0">
                <a:cs typeface="Calibri"/>
              </a:rPr>
              <a:t>And</a:t>
            </a:r>
          </a:p>
          <a:p>
            <a:pPr>
              <a:defRPr/>
            </a:pPr>
            <a:endParaRPr lang="en-US" dirty="0">
              <a:cs typeface="Calibri"/>
            </a:endParaRPr>
          </a:p>
          <a:p>
            <a:pPr marL="171450" indent="-171450">
              <a:buFontTx/>
              <a:buChar char="-"/>
              <a:defRPr/>
            </a:pPr>
            <a:r>
              <a:rPr lang="en-US" dirty="0"/>
              <a:t>Describe strategies to ensure your system meets the standard. </a:t>
            </a:r>
          </a:p>
          <a:p>
            <a:pPr marL="0" indent="0">
              <a:buFontTx/>
              <a:buNone/>
              <a:defRPr/>
            </a:pPr>
            <a:r>
              <a:rPr lang="en-US" dirty="0">
                <a:cs typeface="Calibri" panose="020F0502020204030204"/>
              </a:rPr>
              <a:t>--------------------------------------------------------------------------------------</a:t>
            </a:r>
          </a:p>
          <a:p>
            <a:pPr marL="171450" indent="-171450">
              <a:buFontTx/>
              <a:buChar char="-"/>
            </a:pPr>
            <a:endParaRPr lang="en-US" dirty="0"/>
          </a:p>
          <a:p>
            <a:pPr marL="0" indent="0">
              <a:buFontTx/>
              <a:buNone/>
            </a:pPr>
            <a:endParaRPr lang="en-US" dirty="0"/>
          </a:p>
          <a:p>
            <a:pPr marL="171450" indent="-171450">
              <a:buChar char="-"/>
            </a:pPr>
            <a:endParaRPr lang="en-US" dirty="0">
              <a:cs typeface="Calibri"/>
            </a:endParaRPr>
          </a:p>
        </p:txBody>
      </p:sp>
      <p:sp>
        <p:nvSpPr>
          <p:cNvPr id="4" name="Slide Number Placeholder 3"/>
          <p:cNvSpPr>
            <a:spLocks noGrp="1"/>
          </p:cNvSpPr>
          <p:nvPr>
            <p:ph type="sldNum" sz="quarter" idx="5"/>
          </p:nvPr>
        </p:nvSpPr>
        <p:spPr/>
        <p:txBody>
          <a:bodyPr/>
          <a:lstStyle/>
          <a:p>
            <a:fld id="{C69D6179-7C92-4F73-8BB8-12FDFF794E52}" type="slidenum">
              <a:rPr lang="en-US" smtClean="0"/>
              <a:t>6</a:t>
            </a:fld>
            <a:endParaRPr lang="en-US" dirty="0"/>
          </a:p>
        </p:txBody>
      </p:sp>
    </p:spTree>
    <p:extLst>
      <p:ext uri="{BB962C8B-B14F-4D97-AF65-F5344CB8AC3E}">
        <p14:creationId xmlns:p14="http://schemas.microsoft.com/office/powerpoint/2010/main" val="4235716475"/>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69D6179-7C92-4F73-8BB8-12FDFF794E52}" type="slidenum">
              <a:rPr lang="en-US" smtClean="0"/>
              <a:t>42</a:t>
            </a:fld>
            <a:endParaRPr lang="en-US" dirty="0"/>
          </a:p>
        </p:txBody>
      </p:sp>
    </p:spTree>
    <p:extLst>
      <p:ext uri="{BB962C8B-B14F-4D97-AF65-F5344CB8AC3E}">
        <p14:creationId xmlns:p14="http://schemas.microsoft.com/office/powerpoint/2010/main" val="3303884258"/>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In closing, watch out for two follow-up emails from us. The first will be shortly after this event with your certificate for one professional development hour. Within a few business days, keep an eye out for a second email with links to this video recording and a copy of the slide deck for your later reference. </a:t>
            </a:r>
          </a:p>
          <a:p>
            <a:r>
              <a:rPr lang="en-US" sz="1200" kern="1200" dirty="0">
                <a:solidFill>
                  <a:schemeClr val="tx1"/>
                </a:solidFill>
                <a:effectLst/>
                <a:latin typeface="+mn-lt"/>
                <a:ea typeface="+mn-ea"/>
                <a:cs typeface="+mn-cs"/>
              </a:rPr>
              <a:t>After the close of this event, you will see a brief survey. We ask that you please take the time to complete that survey, your feedback is greatly appreciated and helps us to improve this program for future events and participants.</a:t>
            </a:r>
          </a:p>
          <a:p>
            <a:r>
              <a:rPr lang="en-US" sz="1200" kern="1200" dirty="0">
                <a:solidFill>
                  <a:schemeClr val="tx1"/>
                </a:solidFill>
                <a:effectLst/>
                <a:latin typeface="+mn-lt"/>
                <a:ea typeface="+mn-ea"/>
                <a:cs typeface="+mn-cs"/>
              </a:rPr>
              <a:t>As always, considering visiting Cummins </a:t>
            </a:r>
            <a:r>
              <a:rPr lang="en-US" sz="1200" kern="1200" dirty="0" err="1">
                <a:solidFill>
                  <a:schemeClr val="tx1"/>
                </a:solidFill>
                <a:effectLst/>
                <a:latin typeface="+mn-lt"/>
                <a:ea typeface="+mn-ea"/>
                <a:cs typeface="+mn-cs"/>
              </a:rPr>
              <a:t>PowerSuite</a:t>
            </a:r>
            <a:r>
              <a:rPr lang="en-US" sz="1200" kern="1200" dirty="0">
                <a:solidFill>
                  <a:schemeClr val="tx1"/>
                </a:solidFill>
                <a:effectLst/>
                <a:latin typeface="+mn-lt"/>
                <a:ea typeface="+mn-ea"/>
                <a:cs typeface="+mn-cs"/>
              </a:rPr>
              <a:t> at powersuite.cummins.com for past webinar recording, technical information and sizing and specification development tools. </a:t>
            </a:r>
          </a:p>
          <a:p>
            <a:endParaRPr lang="en-US" dirty="0"/>
          </a:p>
        </p:txBody>
      </p:sp>
      <p:sp>
        <p:nvSpPr>
          <p:cNvPr id="4" name="Slide Number Placeholder 3"/>
          <p:cNvSpPr>
            <a:spLocks noGrp="1"/>
          </p:cNvSpPr>
          <p:nvPr>
            <p:ph type="sldNum" sz="quarter" idx="10"/>
          </p:nvPr>
        </p:nvSpPr>
        <p:spPr/>
        <p:txBody>
          <a:bodyPr/>
          <a:lstStyle/>
          <a:p>
            <a:fld id="{C69D6179-7C92-4F73-8BB8-12FDFF794E52}" type="slidenum">
              <a:rPr lang="en-US" smtClean="0"/>
              <a:t>43</a:t>
            </a:fld>
            <a:endParaRPr lang="en-US" dirty="0"/>
          </a:p>
        </p:txBody>
      </p:sp>
    </p:spTree>
    <p:extLst>
      <p:ext uri="{BB962C8B-B14F-4D97-AF65-F5344CB8AC3E}">
        <p14:creationId xmlns:p14="http://schemas.microsoft.com/office/powerpoint/2010/main" val="4097269693"/>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800"/>
              </a:spcAft>
            </a:pPr>
            <a:r>
              <a:rPr lang="en-US" sz="1800" dirty="0">
                <a:effectLst/>
                <a:latin typeface="Calibri" panose="020F0502020204030204" pitchFamily="34" charset="0"/>
                <a:ea typeface="Calibri" panose="020F0502020204030204" pitchFamily="34" charset="0"/>
                <a:cs typeface="Times New Roman" panose="02020603050405020304" pitchFamily="18" charset="0"/>
              </a:rPr>
              <a:t>Cummins is your partner in professional continuing education through </a:t>
            </a:r>
            <a:r>
              <a:rPr lang="en-US" sz="1800" dirty="0" err="1">
                <a:effectLst/>
                <a:latin typeface="Calibri" panose="020F0502020204030204" pitchFamily="34" charset="0"/>
                <a:ea typeface="Calibri" panose="020F0502020204030204" pitchFamily="34" charset="0"/>
                <a:cs typeface="Times New Roman" panose="02020603050405020304" pitchFamily="18" charset="0"/>
              </a:rPr>
              <a:t>PowerHours</a:t>
            </a:r>
            <a:r>
              <a:rPr lang="en-US" sz="1800" dirty="0">
                <a:effectLst/>
                <a:latin typeface="Calibri" panose="020F0502020204030204" pitchFamily="34" charset="0"/>
                <a:ea typeface="Calibri" panose="020F0502020204030204" pitchFamily="34" charset="0"/>
                <a:cs typeface="Times New Roman" panose="02020603050405020304" pitchFamily="18" charset="0"/>
              </a:rPr>
              <a:t>, </a:t>
            </a:r>
            <a:r>
              <a:rPr lang="en-US" sz="1800" dirty="0" err="1">
                <a:effectLst/>
                <a:latin typeface="Calibri" panose="020F0502020204030204" pitchFamily="34" charset="0"/>
                <a:ea typeface="Calibri" panose="020F0502020204030204" pitchFamily="34" charset="0"/>
                <a:cs typeface="Times New Roman" panose="02020603050405020304" pitchFamily="18" charset="0"/>
              </a:rPr>
              <a:t>TechStream</a:t>
            </a:r>
            <a:r>
              <a:rPr lang="en-US" sz="1800" dirty="0">
                <a:effectLst/>
                <a:latin typeface="Calibri" panose="020F0502020204030204" pitchFamily="34" charset="0"/>
                <a:ea typeface="Calibri" panose="020F0502020204030204" pitchFamily="34" charset="0"/>
                <a:cs typeface="Times New Roman" panose="02020603050405020304" pitchFamily="18" charset="0"/>
              </a:rPr>
              <a:t>, Lunch and Learns and other continuing education programs. When you get the copy of this slide deck, click any of these links to sign up for subscriptions, podcasts, and our back-catalog of </a:t>
            </a:r>
            <a:r>
              <a:rPr lang="en-US" sz="1800" dirty="0" err="1">
                <a:effectLst/>
                <a:latin typeface="Calibri" panose="020F0502020204030204" pitchFamily="34" charset="0"/>
                <a:ea typeface="Calibri" panose="020F0502020204030204" pitchFamily="34" charset="0"/>
                <a:cs typeface="Times New Roman" panose="02020603050405020304" pitchFamily="18" charset="0"/>
              </a:rPr>
              <a:t>PowerHours</a:t>
            </a:r>
            <a:r>
              <a:rPr lang="en-US" sz="1800" dirty="0">
                <a:effectLst/>
                <a:latin typeface="Calibri" panose="020F0502020204030204" pitchFamily="34" charset="0"/>
                <a:ea typeface="Calibri" panose="020F0502020204030204" pitchFamily="34" charset="0"/>
                <a:cs typeface="Times New Roman" panose="02020603050405020304" pitchFamily="18" charset="0"/>
              </a:rPr>
              <a:t>.</a:t>
            </a:r>
          </a:p>
          <a:p>
            <a:pPr marL="0" marR="0">
              <a:lnSpc>
                <a:spcPct val="107000"/>
              </a:lnSpc>
              <a:spcBef>
                <a:spcPts val="0"/>
              </a:spcBef>
              <a:spcAft>
                <a:spcPts val="800"/>
              </a:spcAft>
            </a:pPr>
            <a:r>
              <a:rPr lang="en-US" sz="1800" dirty="0">
                <a:effectLst/>
                <a:latin typeface="Calibri" panose="020F0502020204030204" pitchFamily="34" charset="0"/>
                <a:ea typeface="Calibri" panose="020F0502020204030204" pitchFamily="34" charset="0"/>
                <a:cs typeface="Times New Roman" panose="02020603050405020304" pitchFamily="18" charset="0"/>
              </a:rPr>
              <a:t>Watch out for our next Cummins PowerHour, Transfer Switches: Features and Functions. </a:t>
            </a:r>
          </a:p>
          <a:p>
            <a:endParaRPr lang="en-US" dirty="0"/>
          </a:p>
        </p:txBody>
      </p:sp>
      <p:sp>
        <p:nvSpPr>
          <p:cNvPr id="4" name="Slide Number Placeholder 3"/>
          <p:cNvSpPr>
            <a:spLocks noGrp="1"/>
          </p:cNvSpPr>
          <p:nvPr>
            <p:ph type="sldNum" sz="quarter" idx="10"/>
          </p:nvPr>
        </p:nvSpPr>
        <p:spPr/>
        <p:txBody>
          <a:bodyPr/>
          <a:lstStyle/>
          <a:p>
            <a:fld id="{C69D6179-7C92-4F73-8BB8-12FDFF794E52}" type="slidenum">
              <a:rPr lang="en-US" smtClean="0"/>
              <a:t>44</a:t>
            </a:fld>
            <a:endParaRPr lang="en-US" dirty="0"/>
          </a:p>
        </p:txBody>
      </p:sp>
    </p:spTree>
    <p:extLst>
      <p:ext uri="{BB962C8B-B14F-4D97-AF65-F5344CB8AC3E}">
        <p14:creationId xmlns:p14="http://schemas.microsoft.com/office/powerpoint/2010/main" val="2381341783"/>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800"/>
              </a:spcAft>
            </a:pPr>
            <a:r>
              <a:rPr lang="en-US" sz="1800" dirty="0">
                <a:effectLst/>
                <a:latin typeface="Calibri" panose="020F0502020204030204" pitchFamily="34" charset="0"/>
                <a:ea typeface="Calibri" panose="020F0502020204030204" pitchFamily="34" charset="0"/>
                <a:cs typeface="Times New Roman" panose="02020603050405020304" pitchFamily="18" charset="0"/>
              </a:rPr>
              <a:t>Lastly, our network of Application Engineers can bring technical presentations and expert advice to you and are backed up directly with our factory team of product and code specialist ensuring the best professional network at your disposal. If you don’t know who your local Application Engineer is, you can reference this map!</a:t>
            </a:r>
          </a:p>
          <a:p>
            <a:pPr marL="0" marR="0">
              <a:lnSpc>
                <a:spcPct val="107000"/>
              </a:lnSpc>
              <a:spcBef>
                <a:spcPts val="0"/>
              </a:spcBef>
              <a:spcAft>
                <a:spcPts val="800"/>
              </a:spcAft>
            </a:pPr>
            <a:r>
              <a:rPr lang="en-US" sz="18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These Cummins application engineers are happy to help you by providing technical information, designing and specifying assistance in order to comply with local, regional, state and national regulations.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n-US" sz="1800">
                <a:effectLst/>
                <a:latin typeface="Calibri" panose="020F0502020204030204" pitchFamily="34" charset="0"/>
                <a:ea typeface="Calibri" panose="020F0502020204030204" pitchFamily="34" charset="0"/>
                <a:cs typeface="Times New Roman" panose="02020603050405020304" pitchFamily="18" charset="0"/>
              </a:rPr>
              <a:t>Thank you for attending this Cummins PowerHour, we hope to see you next month for another exciting topic.</a:t>
            </a:r>
          </a:p>
          <a:p>
            <a:endParaRPr lang="en-US"/>
          </a:p>
        </p:txBody>
      </p:sp>
      <p:sp>
        <p:nvSpPr>
          <p:cNvPr id="4" name="Slide Number Placeholder 3"/>
          <p:cNvSpPr>
            <a:spLocks noGrp="1"/>
          </p:cNvSpPr>
          <p:nvPr>
            <p:ph type="sldNum" sz="quarter" idx="5"/>
          </p:nvPr>
        </p:nvSpPr>
        <p:spPr/>
        <p:txBody>
          <a:bodyPr/>
          <a:lstStyle/>
          <a:p>
            <a:fld id="{C69D6179-7C92-4F73-8BB8-12FDFF794E52}" type="slidenum">
              <a:rPr lang="en-US" smtClean="0"/>
              <a:t>45</a:t>
            </a:fld>
            <a:endParaRPr lang="en-US"/>
          </a:p>
        </p:txBody>
      </p:sp>
    </p:spTree>
    <p:extLst>
      <p:ext uri="{BB962C8B-B14F-4D97-AF65-F5344CB8AC3E}">
        <p14:creationId xmlns:p14="http://schemas.microsoft.com/office/powerpoint/2010/main" val="293568013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cs typeface="Calibri"/>
              </a:rPr>
              <a:t>NFPA 110 Introduction</a:t>
            </a:r>
            <a:r>
              <a:rPr lang="en-US" dirty="0">
                <a:cs typeface="Calibri"/>
              </a:rPr>
              <a:t>:</a:t>
            </a:r>
          </a:p>
          <a:p>
            <a:endParaRPr lang="en-US" dirty="0">
              <a:cs typeface="Calibri"/>
            </a:endParaRPr>
          </a:p>
          <a:p>
            <a:r>
              <a:rPr lang="en-US" dirty="0">
                <a:cs typeface="Calibri"/>
              </a:rPr>
              <a:t>NFPA is an independent organization,  they publishes around 300 codes and standards.</a:t>
            </a:r>
          </a:p>
          <a:p>
            <a:endParaRPr lang="en-US" dirty="0">
              <a:cs typeface="Calibri"/>
            </a:endParaRPr>
          </a:p>
          <a:p>
            <a:r>
              <a:rPr lang="en-US" dirty="0">
                <a:cs typeface="Calibri"/>
              </a:rPr>
              <a:t>The 110 standard deals with requirements of Emergency and Standby power </a:t>
            </a:r>
            <a:r>
              <a:rPr lang="en-US" b="1" dirty="0">
                <a:cs typeface="Calibri"/>
              </a:rPr>
              <a:t>SYSTEMS</a:t>
            </a:r>
            <a:r>
              <a:rPr lang="en-US" dirty="0">
                <a:cs typeface="Calibri"/>
              </a:rPr>
              <a:t>.</a:t>
            </a:r>
          </a:p>
          <a:p>
            <a:r>
              <a:rPr lang="en-US" dirty="0">
                <a:cs typeface="Calibri"/>
              </a:rPr>
              <a:t>------------------------------------------------------------------------------------------------------------------</a:t>
            </a:r>
          </a:p>
        </p:txBody>
      </p:sp>
      <p:sp>
        <p:nvSpPr>
          <p:cNvPr id="4" name="Slide Number Placeholder 3"/>
          <p:cNvSpPr>
            <a:spLocks noGrp="1"/>
          </p:cNvSpPr>
          <p:nvPr>
            <p:ph type="sldNum" sz="quarter" idx="5"/>
          </p:nvPr>
        </p:nvSpPr>
        <p:spPr/>
        <p:txBody>
          <a:bodyPr/>
          <a:lstStyle/>
          <a:p>
            <a:fld id="{C69D6179-7C92-4F73-8BB8-12FDFF794E52}" type="slidenum">
              <a:rPr lang="en-US" smtClean="0"/>
              <a:t>7</a:t>
            </a:fld>
            <a:endParaRPr lang="en-US" dirty="0"/>
          </a:p>
        </p:txBody>
      </p:sp>
    </p:spTree>
    <p:extLst>
      <p:ext uri="{BB962C8B-B14F-4D97-AF65-F5344CB8AC3E}">
        <p14:creationId xmlns:p14="http://schemas.microsoft.com/office/powerpoint/2010/main" val="200595158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US" b="1" dirty="0">
                <a:cs typeface="Calibri"/>
              </a:rPr>
              <a:t>NFPA  110  Definitions:</a:t>
            </a:r>
            <a:endParaRPr lang="en-US" b="1" dirty="0"/>
          </a:p>
          <a:p>
            <a:pPr>
              <a:defRPr/>
            </a:pPr>
            <a:endParaRPr lang="en-US" dirty="0"/>
          </a:p>
          <a:p>
            <a:pPr>
              <a:defRPr/>
            </a:pPr>
            <a:r>
              <a:rPr lang="en-US" dirty="0"/>
              <a:t>Here some basic definitions and acronyms we'll see in this presentation. </a:t>
            </a:r>
            <a:endParaRPr lang="en-US" dirty="0">
              <a:cs typeface="Calibri"/>
            </a:endParaRPr>
          </a:p>
          <a:p>
            <a:pPr>
              <a:defRPr/>
            </a:pPr>
            <a:endParaRPr lang="en-US" dirty="0"/>
          </a:p>
          <a:p>
            <a:pPr>
              <a:defRPr/>
            </a:pPr>
            <a:r>
              <a:rPr lang="en-US" b="1" dirty="0">
                <a:cs typeface="Calibri"/>
              </a:rPr>
              <a:t>N F P A</a:t>
            </a:r>
            <a:r>
              <a:rPr lang="en-US" dirty="0">
                <a:cs typeface="Calibri"/>
              </a:rPr>
              <a:t>  National Fire Protection Association</a:t>
            </a:r>
          </a:p>
          <a:p>
            <a:pPr>
              <a:defRPr/>
            </a:pPr>
            <a:r>
              <a:rPr lang="en-US" dirty="0"/>
              <a:t> </a:t>
            </a:r>
            <a:endParaRPr lang="en-US" dirty="0">
              <a:cs typeface="Calibri"/>
            </a:endParaRPr>
          </a:p>
          <a:p>
            <a:pPr>
              <a:defRPr/>
            </a:pPr>
            <a:r>
              <a:rPr lang="en-US" b="1" dirty="0"/>
              <a:t>E P S</a:t>
            </a:r>
            <a:r>
              <a:rPr lang="en-US" dirty="0"/>
              <a:t>   refers to the standby generator (Emergency Power Source)</a:t>
            </a:r>
            <a:endParaRPr lang="en-US" dirty="0">
              <a:cs typeface="Calibri"/>
            </a:endParaRPr>
          </a:p>
          <a:p>
            <a:pPr>
              <a:defRPr/>
            </a:pPr>
            <a:endParaRPr lang="en-US" dirty="0"/>
          </a:p>
          <a:p>
            <a:pPr>
              <a:defRPr/>
            </a:pPr>
            <a:r>
              <a:rPr lang="en-US" b="1" dirty="0"/>
              <a:t>E P S S</a:t>
            </a:r>
            <a:r>
              <a:rPr lang="en-US" dirty="0"/>
              <a:t>  refers to the EPS, Transfer switch, load terminals, and other equipment to make the </a:t>
            </a:r>
            <a:r>
              <a:rPr lang="en-US" b="1" dirty="0"/>
              <a:t>SYSTEM </a:t>
            </a:r>
            <a:endParaRPr lang="en-US" b="1" dirty="0">
              <a:cs typeface="Calibri"/>
            </a:endParaRPr>
          </a:p>
          <a:p>
            <a:pPr>
              <a:defRPr/>
            </a:pPr>
            <a:endParaRPr lang="en-US" dirty="0"/>
          </a:p>
          <a:p>
            <a:pPr>
              <a:defRPr/>
            </a:pPr>
            <a:r>
              <a:rPr lang="en-US" b="1" dirty="0"/>
              <a:t>A H J </a:t>
            </a:r>
            <a:r>
              <a:rPr lang="en-US" dirty="0"/>
              <a:t>  (Authority Having Jurisdiction)  has a big role in the installations. </a:t>
            </a:r>
          </a:p>
          <a:p>
            <a:pPr>
              <a:defRPr/>
            </a:pPr>
            <a:r>
              <a:rPr lang="en-US" dirty="0">
                <a:cs typeface="Calibri" panose="020F0502020204030204"/>
              </a:rPr>
              <a:t>----------------------------------------------------------------------------------------------</a:t>
            </a:r>
          </a:p>
          <a:p>
            <a:endParaRPr lang="en-US" dirty="0"/>
          </a:p>
        </p:txBody>
      </p:sp>
      <p:sp>
        <p:nvSpPr>
          <p:cNvPr id="4" name="Slide Number Placeholder 3"/>
          <p:cNvSpPr>
            <a:spLocks noGrp="1"/>
          </p:cNvSpPr>
          <p:nvPr>
            <p:ph type="sldNum" sz="quarter" idx="5"/>
          </p:nvPr>
        </p:nvSpPr>
        <p:spPr/>
        <p:txBody>
          <a:bodyPr/>
          <a:lstStyle/>
          <a:p>
            <a:fld id="{C69D6179-7C92-4F73-8BB8-12FDFF794E52}" type="slidenum">
              <a:rPr lang="en-US" smtClean="0"/>
              <a:t>8</a:t>
            </a:fld>
            <a:endParaRPr lang="en-US" dirty="0"/>
          </a:p>
        </p:txBody>
      </p:sp>
    </p:spTree>
    <p:extLst>
      <p:ext uri="{BB962C8B-B14F-4D97-AF65-F5344CB8AC3E}">
        <p14:creationId xmlns:p14="http://schemas.microsoft.com/office/powerpoint/2010/main" val="422889852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US" b="1" dirty="0"/>
              <a:t>Definitions:</a:t>
            </a:r>
            <a:endParaRPr lang="en-US" dirty="0"/>
          </a:p>
          <a:p>
            <a:pPr>
              <a:defRPr/>
            </a:pPr>
            <a:endParaRPr lang="en-US" dirty="0">
              <a:cs typeface="Calibri"/>
            </a:endParaRPr>
          </a:p>
          <a:p>
            <a:pPr>
              <a:defRPr/>
            </a:pPr>
            <a:r>
              <a:rPr lang="en-US" dirty="0"/>
              <a:t>This slide shows the  </a:t>
            </a:r>
            <a:r>
              <a:rPr lang="en-US" b="1" dirty="0"/>
              <a:t>E P S</a:t>
            </a:r>
            <a:r>
              <a:rPr lang="en-US" dirty="0"/>
              <a:t> , Emergency Power Source  ( in this case it’s  Standby generators )  </a:t>
            </a:r>
          </a:p>
          <a:p>
            <a:pPr>
              <a:defRPr/>
            </a:pPr>
            <a:r>
              <a:rPr lang="en-US" dirty="0">
                <a:cs typeface="Calibri"/>
              </a:rPr>
              <a:t>------------------------------------------------------------------------------------------------------------</a:t>
            </a:r>
          </a:p>
          <a:p>
            <a:pPr>
              <a:defRPr/>
            </a:pPr>
            <a:endParaRPr lang="en-US" dirty="0"/>
          </a:p>
          <a:p>
            <a:pPr>
              <a:defRPr/>
            </a:pPr>
            <a:endParaRPr lang="en-US" dirty="0">
              <a:cs typeface="Calibri" panose="020F0502020204030204"/>
            </a:endParaRPr>
          </a:p>
        </p:txBody>
      </p:sp>
      <p:sp>
        <p:nvSpPr>
          <p:cNvPr id="4" name="Slide Number Placeholder 3"/>
          <p:cNvSpPr>
            <a:spLocks noGrp="1"/>
          </p:cNvSpPr>
          <p:nvPr>
            <p:ph type="sldNum" sz="quarter" idx="5"/>
          </p:nvPr>
        </p:nvSpPr>
        <p:spPr/>
        <p:txBody>
          <a:bodyPr/>
          <a:lstStyle/>
          <a:p>
            <a:fld id="{C69D6179-7C92-4F73-8BB8-12FDFF794E52}" type="slidenum">
              <a:rPr lang="en-US" smtClean="0"/>
              <a:t>9</a:t>
            </a:fld>
            <a:endParaRPr lang="en-US" dirty="0"/>
          </a:p>
        </p:txBody>
      </p:sp>
    </p:spTree>
    <p:extLst>
      <p:ext uri="{BB962C8B-B14F-4D97-AF65-F5344CB8AC3E}">
        <p14:creationId xmlns:p14="http://schemas.microsoft.com/office/powerpoint/2010/main" val="153550254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US" b="1" dirty="0"/>
              <a:t>Definitions:</a:t>
            </a:r>
            <a:endParaRPr lang="en-US" dirty="0"/>
          </a:p>
          <a:p>
            <a:pPr>
              <a:defRPr/>
            </a:pPr>
            <a:endParaRPr lang="en-US" b="1" dirty="0"/>
          </a:p>
          <a:p>
            <a:pPr>
              <a:defRPr/>
            </a:pPr>
            <a:r>
              <a:rPr lang="en-US" dirty="0"/>
              <a:t>And now you see the additional components that make up a  </a:t>
            </a:r>
            <a:r>
              <a:rPr lang="en-US" b="1" dirty="0"/>
              <a:t>E P S S</a:t>
            </a:r>
            <a:r>
              <a:rPr lang="en-US" dirty="0"/>
              <a:t>  ( Emergency Power Supply System  --  the complete system ) </a:t>
            </a:r>
            <a:endParaRPr lang="en-US" dirty="0">
              <a:cs typeface="Calibri"/>
            </a:endParaRPr>
          </a:p>
          <a:p>
            <a:pPr>
              <a:defRPr/>
            </a:pPr>
            <a:endParaRPr lang="en-US" dirty="0"/>
          </a:p>
          <a:p>
            <a:pPr>
              <a:defRPr/>
            </a:pPr>
            <a:r>
              <a:rPr lang="en-US" dirty="0"/>
              <a:t>One of the biggest pitfalls of project specifications and commissioning, can be traced back to a mis-interpretation of terms. </a:t>
            </a:r>
            <a:endParaRPr lang="en-US" dirty="0">
              <a:cs typeface="Calibri"/>
            </a:endParaRPr>
          </a:p>
          <a:p>
            <a:pPr>
              <a:defRPr/>
            </a:pPr>
            <a:endParaRPr lang="en-US" dirty="0"/>
          </a:p>
          <a:p>
            <a:pPr>
              <a:defRPr/>
            </a:pPr>
            <a:r>
              <a:rPr lang="en-US" b="1" dirty="0"/>
              <a:t>Component</a:t>
            </a:r>
            <a:r>
              <a:rPr lang="en-US" dirty="0"/>
              <a:t> requirements can be very different than </a:t>
            </a:r>
            <a:r>
              <a:rPr lang="en-US" b="1" dirty="0"/>
              <a:t>System</a:t>
            </a:r>
            <a:r>
              <a:rPr lang="en-US" dirty="0"/>
              <a:t> requirements.</a:t>
            </a:r>
          </a:p>
          <a:p>
            <a:pPr>
              <a:defRPr/>
            </a:pPr>
            <a:r>
              <a:rPr lang="en-US" dirty="0">
                <a:cs typeface="Calibri"/>
              </a:rPr>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a:defRPr/>
            </a:pPr>
            <a:r>
              <a:rPr lang="en-US" dirty="0"/>
              <a:t> </a:t>
            </a:r>
            <a:endParaRPr lang="en-US" dirty="0">
              <a:cs typeface="Calibri"/>
            </a:endParaRPr>
          </a:p>
        </p:txBody>
      </p:sp>
      <p:sp>
        <p:nvSpPr>
          <p:cNvPr id="4" name="Slide Number Placeholder 3"/>
          <p:cNvSpPr>
            <a:spLocks noGrp="1"/>
          </p:cNvSpPr>
          <p:nvPr>
            <p:ph type="sldNum" sz="quarter" idx="5"/>
          </p:nvPr>
        </p:nvSpPr>
        <p:spPr/>
        <p:txBody>
          <a:bodyPr/>
          <a:lstStyle/>
          <a:p>
            <a:fld id="{C69D6179-7C92-4F73-8BB8-12FDFF794E52}" type="slidenum">
              <a:rPr lang="en-US" smtClean="0"/>
              <a:t>10</a:t>
            </a:fld>
            <a:endParaRPr lang="en-US" dirty="0"/>
          </a:p>
        </p:txBody>
      </p:sp>
    </p:spTree>
    <p:extLst>
      <p:ext uri="{BB962C8B-B14F-4D97-AF65-F5344CB8AC3E}">
        <p14:creationId xmlns:p14="http://schemas.microsoft.com/office/powerpoint/2010/main" val="328828217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US" b="1" dirty="0">
                <a:cs typeface="Calibri"/>
              </a:rPr>
              <a:t>Classification of a  E P S S</a:t>
            </a:r>
            <a:endParaRPr lang="en-US" b="1" dirty="0">
              <a:ea typeface="Calibri"/>
              <a:cs typeface="Calibri"/>
            </a:endParaRPr>
          </a:p>
          <a:p>
            <a:pPr>
              <a:defRPr/>
            </a:pPr>
            <a:endParaRPr lang="en-US" b="1" dirty="0">
              <a:cs typeface="Calibri"/>
            </a:endParaRPr>
          </a:p>
          <a:p>
            <a:pPr>
              <a:defRPr/>
            </a:pPr>
            <a:r>
              <a:rPr lang="en-US" dirty="0"/>
              <a:t>The three terms :</a:t>
            </a:r>
            <a:endParaRPr lang="en-US" dirty="0">
              <a:cs typeface="Calibri"/>
            </a:endParaRPr>
          </a:p>
          <a:p>
            <a:pPr>
              <a:defRPr/>
            </a:pPr>
            <a:endParaRPr lang="en-US" dirty="0"/>
          </a:p>
          <a:p>
            <a:pPr>
              <a:defRPr/>
            </a:pPr>
            <a:r>
              <a:rPr lang="en-US" dirty="0"/>
              <a:t>1.)  </a:t>
            </a:r>
            <a:r>
              <a:rPr lang="en-US" b="1" dirty="0"/>
              <a:t>CLASS </a:t>
            </a:r>
            <a:r>
              <a:rPr lang="en-US" dirty="0"/>
              <a:t>  ( minimum time to keep the genset running – fuel ) </a:t>
            </a:r>
            <a:endParaRPr lang="en-US" dirty="0">
              <a:cs typeface="Calibri"/>
            </a:endParaRPr>
          </a:p>
          <a:p>
            <a:pPr>
              <a:defRPr/>
            </a:pPr>
            <a:endParaRPr lang="en-US" dirty="0"/>
          </a:p>
          <a:p>
            <a:pPr>
              <a:defRPr/>
            </a:pPr>
            <a:r>
              <a:rPr lang="en-US" dirty="0"/>
              <a:t>2.)  </a:t>
            </a:r>
            <a:r>
              <a:rPr lang="en-US" b="1" dirty="0"/>
              <a:t>TYPE </a:t>
            </a:r>
            <a:r>
              <a:rPr lang="en-US" dirty="0"/>
              <a:t>    ( maximum time to re-establish electrical power)</a:t>
            </a:r>
            <a:endParaRPr lang="en-US" dirty="0">
              <a:cs typeface="Calibri"/>
            </a:endParaRPr>
          </a:p>
          <a:p>
            <a:pPr>
              <a:defRPr/>
            </a:pPr>
            <a:endParaRPr lang="en-US" dirty="0"/>
          </a:p>
          <a:p>
            <a:pPr>
              <a:defRPr/>
            </a:pPr>
            <a:r>
              <a:rPr lang="en-US" dirty="0"/>
              <a:t>3.) </a:t>
            </a:r>
            <a:r>
              <a:rPr lang="en-US" b="0" dirty="0"/>
              <a:t> </a:t>
            </a:r>
            <a:r>
              <a:rPr lang="en-US" b="1" dirty="0"/>
              <a:t>LEVEL   </a:t>
            </a:r>
            <a:r>
              <a:rPr lang="en-US" dirty="0"/>
              <a:t>( levels of equipment installation, performance, and maintenance of the E P S S )  </a:t>
            </a:r>
            <a:endParaRPr lang="en-US" dirty="0">
              <a:cs typeface="Calibri"/>
            </a:endParaRPr>
          </a:p>
          <a:p>
            <a:pPr>
              <a:defRPr/>
            </a:pPr>
            <a:r>
              <a:rPr lang="en-US" dirty="0"/>
              <a:t>                  </a:t>
            </a:r>
          </a:p>
          <a:p>
            <a:pPr>
              <a:defRPr/>
            </a:pPr>
            <a:r>
              <a:rPr lang="en-US" dirty="0"/>
              <a:t>Let’s go into more detail  ( click for the next slides )</a:t>
            </a:r>
          </a:p>
          <a:p>
            <a:pPr>
              <a:defRPr/>
            </a:pPr>
            <a:r>
              <a:rPr lang="en-US" dirty="0">
                <a:ea typeface="Calibri"/>
                <a:cs typeface="Calibri" panose="020F0502020204030204"/>
              </a:rPr>
              <a:t>----------------------------------------------------------</a:t>
            </a:r>
          </a:p>
          <a:p>
            <a:endParaRPr lang="en-US" b="1" dirty="0">
              <a:cs typeface="Calibri"/>
            </a:endParaRPr>
          </a:p>
        </p:txBody>
      </p:sp>
      <p:sp>
        <p:nvSpPr>
          <p:cNvPr id="4" name="Slide Number Placeholder 3"/>
          <p:cNvSpPr>
            <a:spLocks noGrp="1"/>
          </p:cNvSpPr>
          <p:nvPr>
            <p:ph type="sldNum" sz="quarter" idx="5"/>
          </p:nvPr>
        </p:nvSpPr>
        <p:spPr/>
        <p:txBody>
          <a:bodyPr/>
          <a:lstStyle/>
          <a:p>
            <a:fld id="{C69D6179-7C92-4F73-8BB8-12FDFF794E52}" type="slidenum">
              <a:rPr lang="en-US" smtClean="0"/>
              <a:t>11</a:t>
            </a:fld>
            <a:endParaRPr lang="en-US" dirty="0"/>
          </a:p>
        </p:txBody>
      </p:sp>
    </p:spTree>
    <p:extLst>
      <p:ext uri="{BB962C8B-B14F-4D97-AF65-F5344CB8AC3E}">
        <p14:creationId xmlns:p14="http://schemas.microsoft.com/office/powerpoint/2010/main" val="272516418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Master" Target="../slideMasters/slideMaster2.xml"/><Relationship Id="rId1" Type="http://schemas.openxmlformats.org/officeDocument/2006/relationships/tags" Target="../tags/tag1.xml"/><Relationship Id="rId4" Type="http://schemas.openxmlformats.org/officeDocument/2006/relationships/image" Target="../media/image7.emf"/></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Master" Target="../slideMasters/slideMaster2.xml"/><Relationship Id="rId1" Type="http://schemas.openxmlformats.org/officeDocument/2006/relationships/tags" Target="../tags/tag2.xml"/><Relationship Id="rId4" Type="http://schemas.openxmlformats.org/officeDocument/2006/relationships/image" Target="../media/image7.emf"/></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png"/><Relationship Id="rId1" Type="http://schemas.openxmlformats.org/officeDocument/2006/relationships/slideMaster" Target="../slideMasters/slideMaster2.xml"/><Relationship Id="rId4" Type="http://schemas.openxmlformats.org/officeDocument/2006/relationships/image" Target="../media/image3.emf"/></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emf"/></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nSpc>
                <a:spcPts val="4800"/>
              </a:lnSpc>
              <a:defRPr/>
            </a:lvl1pPr>
          </a:lstStyle>
          <a:p>
            <a:r>
              <a:rPr lang="en-US"/>
              <a:t>Click to edit Master title style</a:t>
            </a:r>
          </a:p>
        </p:txBody>
      </p:sp>
      <p:sp>
        <p:nvSpPr>
          <p:cNvPr id="5" name="Text Placeholder 4">
            <a:extLst>
              <a:ext uri="{FF2B5EF4-FFF2-40B4-BE49-F238E27FC236}">
                <a16:creationId xmlns:a16="http://schemas.microsoft.com/office/drawing/2014/main" id="{E0A9BBED-EEBB-48E7-B25F-3525E8E78D5A}"/>
              </a:ext>
            </a:extLst>
          </p:cNvPr>
          <p:cNvSpPr>
            <a:spLocks noGrp="1"/>
          </p:cNvSpPr>
          <p:nvPr>
            <p:ph type="body" sz="quarter" idx="10"/>
          </p:nvPr>
        </p:nvSpPr>
        <p:spPr>
          <a:xfrm>
            <a:off x="609600" y="1917700"/>
            <a:ext cx="5632450" cy="4622800"/>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Picture Placeholder 6">
            <a:extLst>
              <a:ext uri="{FF2B5EF4-FFF2-40B4-BE49-F238E27FC236}">
                <a16:creationId xmlns:a16="http://schemas.microsoft.com/office/drawing/2014/main" id="{2286B0E3-2B00-4461-A233-3AE496CCD925}"/>
              </a:ext>
            </a:extLst>
          </p:cNvPr>
          <p:cNvSpPr>
            <a:spLocks noGrp="1"/>
          </p:cNvSpPr>
          <p:nvPr>
            <p:ph type="pic" sz="quarter" idx="11"/>
          </p:nvPr>
        </p:nvSpPr>
        <p:spPr>
          <a:xfrm>
            <a:off x="6337300" y="1917700"/>
            <a:ext cx="5086350" cy="4349750"/>
          </a:xfrm>
          <a:prstGeom prst="rect">
            <a:avLst/>
          </a:prstGeom>
        </p:spPr>
        <p:txBody>
          <a:bodyPr/>
          <a:lstStyle/>
          <a:p>
            <a:endParaRPr lang="en-US" dirty="0"/>
          </a:p>
        </p:txBody>
      </p:sp>
    </p:spTree>
    <p:extLst>
      <p:ext uri="{BB962C8B-B14F-4D97-AF65-F5344CB8AC3E}">
        <p14:creationId xmlns:p14="http://schemas.microsoft.com/office/powerpoint/2010/main" val="244746378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ext and image_2 column">
    <p:spTree>
      <p:nvGrpSpPr>
        <p:cNvPr id="1" name=""/>
        <p:cNvGrpSpPr/>
        <p:nvPr/>
      </p:nvGrpSpPr>
      <p:grpSpPr>
        <a:xfrm>
          <a:off x="0" y="0"/>
          <a:ext cx="0" cy="0"/>
          <a:chOff x="0" y="0"/>
          <a:chExt cx="0" cy="0"/>
        </a:xfrm>
      </p:grpSpPr>
      <p:sp>
        <p:nvSpPr>
          <p:cNvPr id="2" name="Title 1"/>
          <p:cNvSpPr>
            <a:spLocks noGrp="1"/>
          </p:cNvSpPr>
          <p:nvPr>
            <p:ph type="title"/>
          </p:nvPr>
        </p:nvSpPr>
        <p:spPr>
          <a:xfrm>
            <a:off x="609600" y="365125"/>
            <a:ext cx="10888134" cy="1325563"/>
          </a:xfrm>
        </p:spPr>
        <p:txBody>
          <a:bodyPr/>
          <a:lstStyle>
            <a:lvl1pPr>
              <a:lnSpc>
                <a:spcPts val="4800"/>
              </a:lnSpc>
              <a:defRPr/>
            </a:lvl1pPr>
          </a:lstStyle>
          <a:p>
            <a:r>
              <a:rPr lang="en-US"/>
              <a:t>Click to edit Master title style</a:t>
            </a:r>
          </a:p>
        </p:txBody>
      </p:sp>
      <p:sp>
        <p:nvSpPr>
          <p:cNvPr id="7" name="Content Placeholder 6"/>
          <p:cNvSpPr>
            <a:spLocks noGrp="1"/>
          </p:cNvSpPr>
          <p:nvPr>
            <p:ph sz="quarter" idx="11"/>
          </p:nvPr>
        </p:nvSpPr>
        <p:spPr>
          <a:xfrm>
            <a:off x="6215063" y="1901825"/>
            <a:ext cx="5282670" cy="4425950"/>
          </a:xfrm>
          <a:prstGeom prst="rect">
            <a:avLst/>
          </a:prstGeom>
        </p:spPr>
        <p:txBody>
          <a:bodyPr/>
          <a:lstStyle>
            <a:lvl1pPr>
              <a:lnSpc>
                <a:spcPct val="100000"/>
              </a:lnSpc>
              <a:defRPr/>
            </a:lvl1pPr>
            <a:lvl2pPr>
              <a:lnSpc>
                <a:spcPct val="100000"/>
              </a:lnSpc>
              <a:defRPr/>
            </a:lvl2pPr>
            <a:lvl3pPr>
              <a:lnSpc>
                <a:spcPct val="100000"/>
              </a:lnSpc>
              <a:defRPr/>
            </a:lvl3pPr>
            <a:lvl4pPr>
              <a:lnSpc>
                <a:spcPct val="100000"/>
              </a:lnSpc>
              <a:defRPr/>
            </a:lvl4pPr>
            <a:lvl5pPr>
              <a:lnSpc>
                <a:spcPct val="100000"/>
              </a:lnSpc>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Content Placeholder 6"/>
          <p:cNvSpPr>
            <a:spLocks noGrp="1"/>
          </p:cNvSpPr>
          <p:nvPr>
            <p:ph sz="quarter" idx="12"/>
          </p:nvPr>
        </p:nvSpPr>
        <p:spPr>
          <a:xfrm>
            <a:off x="609600" y="1901825"/>
            <a:ext cx="5282670" cy="4425950"/>
          </a:xfrm>
          <a:prstGeom prst="rect">
            <a:avLst/>
          </a:prstGeom>
        </p:spPr>
        <p:txBody>
          <a:bodyPr/>
          <a:lstStyle>
            <a:lvl1pPr>
              <a:lnSpc>
                <a:spcPct val="100000"/>
              </a:lnSpc>
              <a:defRPr/>
            </a:lvl1pPr>
            <a:lvl2pPr>
              <a:lnSpc>
                <a:spcPct val="100000"/>
              </a:lnSpc>
              <a:defRPr/>
            </a:lvl2pPr>
            <a:lvl3pPr>
              <a:lnSpc>
                <a:spcPct val="100000"/>
              </a:lnSpc>
              <a:defRPr/>
            </a:lvl3pPr>
            <a:lvl4pPr>
              <a:lnSpc>
                <a:spcPct val="100000"/>
              </a:lnSpc>
              <a:defRPr/>
            </a:lvl4pPr>
            <a:lvl5pPr>
              <a:lnSpc>
                <a:spcPct val="100000"/>
              </a:lnSpc>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8"/>
          <p:cNvSpPr>
            <a:spLocks noGrp="1"/>
          </p:cNvSpPr>
          <p:nvPr>
            <p:ph type="body" sz="quarter" idx="13" hasCustomPrompt="1"/>
          </p:nvPr>
        </p:nvSpPr>
        <p:spPr>
          <a:xfrm>
            <a:off x="8703225" y="6583362"/>
            <a:ext cx="1354858" cy="244682"/>
          </a:xfrm>
          <a:prstGeom prst="rect">
            <a:avLst/>
          </a:prstGeom>
        </p:spPr>
        <p:txBody>
          <a:bodyPr vert="horz" wrap="none">
            <a:spAutoFit/>
          </a:bodyPr>
          <a:lstStyle>
            <a:lvl1pPr marL="0" indent="0" algn="r">
              <a:buNone/>
              <a:defRPr sz="1100">
                <a:solidFill>
                  <a:schemeClr val="accent5"/>
                </a:solidFill>
              </a:defRPr>
            </a:lvl1pPr>
          </a:lstStyle>
          <a:p>
            <a:pPr lvl="0"/>
            <a:r>
              <a:rPr lang="en-US"/>
              <a:t>Data Classification</a:t>
            </a:r>
          </a:p>
        </p:txBody>
      </p:sp>
    </p:spTree>
    <p:extLst>
      <p:ext uri="{BB962C8B-B14F-4D97-AF65-F5344CB8AC3E}">
        <p14:creationId xmlns:p14="http://schemas.microsoft.com/office/powerpoint/2010/main" val="16577201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Full screen image">
    <p:spTree>
      <p:nvGrpSpPr>
        <p:cNvPr id="1" name=""/>
        <p:cNvGrpSpPr/>
        <p:nvPr/>
      </p:nvGrpSpPr>
      <p:grpSpPr>
        <a:xfrm>
          <a:off x="0" y="0"/>
          <a:ext cx="0" cy="0"/>
          <a:chOff x="0" y="0"/>
          <a:chExt cx="0" cy="0"/>
        </a:xfrm>
      </p:grpSpPr>
      <p:sp>
        <p:nvSpPr>
          <p:cNvPr id="7" name="Picture Placeholder 5"/>
          <p:cNvSpPr>
            <a:spLocks noGrp="1"/>
          </p:cNvSpPr>
          <p:nvPr>
            <p:ph type="pic" sz="quarter" idx="10"/>
          </p:nvPr>
        </p:nvSpPr>
        <p:spPr>
          <a:xfrm>
            <a:off x="0" y="0"/>
            <a:ext cx="12192000" cy="6858000"/>
          </a:xfrm>
          <a:prstGeom prst="rect">
            <a:avLst/>
          </a:prstGeom>
          <a:solidFill>
            <a:schemeClr val="bg1">
              <a:lumMod val="95000"/>
            </a:schemeClr>
          </a:solidFill>
        </p:spPr>
        <p:txBody>
          <a:bodyPr/>
          <a:lstStyle/>
          <a:p>
            <a:r>
              <a:rPr lang="en-US" dirty="0"/>
              <a:t>Click icon to add picture</a:t>
            </a:r>
          </a:p>
        </p:txBody>
      </p:sp>
      <p:sp>
        <p:nvSpPr>
          <p:cNvPr id="12" name="Rectangle 5"/>
          <p:cNvSpPr/>
          <p:nvPr userDrawn="1"/>
        </p:nvSpPr>
        <p:spPr>
          <a:xfrm rot="10800000">
            <a:off x="10150548" y="6472863"/>
            <a:ext cx="2047392" cy="398263"/>
          </a:xfrm>
          <a:custGeom>
            <a:avLst/>
            <a:gdLst>
              <a:gd name="connsiteX0" fmla="*/ 0 w 1803485"/>
              <a:gd name="connsiteY0" fmla="*/ 0 h 354932"/>
              <a:gd name="connsiteX1" fmla="*/ 1803485 w 1803485"/>
              <a:gd name="connsiteY1" fmla="*/ 0 h 354932"/>
              <a:gd name="connsiteX2" fmla="*/ 1803485 w 1803485"/>
              <a:gd name="connsiteY2" fmla="*/ 354932 h 354932"/>
              <a:gd name="connsiteX3" fmla="*/ 0 w 1803485"/>
              <a:gd name="connsiteY3" fmla="*/ 354932 h 354932"/>
              <a:gd name="connsiteX4" fmla="*/ 0 w 1803485"/>
              <a:gd name="connsiteY4" fmla="*/ 0 h 354932"/>
              <a:gd name="connsiteX0" fmla="*/ 0 w 2008025"/>
              <a:gd name="connsiteY0" fmla="*/ 1 h 354933"/>
              <a:gd name="connsiteX1" fmla="*/ 2008025 w 2008025"/>
              <a:gd name="connsiteY1" fmla="*/ 0 h 354933"/>
              <a:gd name="connsiteX2" fmla="*/ 1803485 w 2008025"/>
              <a:gd name="connsiteY2" fmla="*/ 354933 h 354933"/>
              <a:gd name="connsiteX3" fmla="*/ 0 w 2008025"/>
              <a:gd name="connsiteY3" fmla="*/ 354933 h 354933"/>
              <a:gd name="connsiteX4" fmla="*/ 0 w 2008025"/>
              <a:gd name="connsiteY4" fmla="*/ 1 h 3549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08025" h="354933">
                <a:moveTo>
                  <a:pt x="0" y="1"/>
                </a:moveTo>
                <a:lnTo>
                  <a:pt x="2008025" y="0"/>
                </a:lnTo>
                <a:lnTo>
                  <a:pt x="1803485" y="354933"/>
                </a:lnTo>
                <a:lnTo>
                  <a:pt x="0" y="354933"/>
                </a:lnTo>
                <a:lnTo>
                  <a:pt x="0" y="1"/>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72"/>
            <a:endParaRPr lang="en-US" sz="2400" dirty="0">
              <a:solidFill>
                <a:srgbClr val="FFFFFF"/>
              </a:solidFill>
            </a:endParaRPr>
          </a:p>
        </p:txBody>
      </p:sp>
      <p:sp>
        <p:nvSpPr>
          <p:cNvPr id="13" name="Slide Number Placeholder 4"/>
          <p:cNvSpPr txBox="1">
            <a:spLocks/>
          </p:cNvSpPr>
          <p:nvPr userDrawn="1"/>
        </p:nvSpPr>
        <p:spPr>
          <a:xfrm>
            <a:off x="11574065" y="6496013"/>
            <a:ext cx="617011" cy="366183"/>
          </a:xfrm>
          <a:prstGeom prst="rect">
            <a:avLst/>
          </a:prstGeom>
        </p:spPr>
        <p:txBody>
          <a:bodyPr vert="horz" lIns="121920" tIns="60960" rIns="121920" bIns="60960" rtlCol="0" anchor="ctr"/>
          <a:lstStyle>
            <a:defPPr>
              <a:defRPr lang="en-US"/>
            </a:defPPr>
            <a:lvl1pPr marL="0" algn="l" defTabSz="685663" rtl="0" eaLnBrk="1" latinLnBrk="0" hangingPunct="1">
              <a:defRPr sz="900" b="0" i="0" kern="1200">
                <a:solidFill>
                  <a:schemeClr val="tx1">
                    <a:tint val="75000"/>
                  </a:schemeClr>
                </a:solidFill>
                <a:latin typeface="Arial" charset="0"/>
                <a:ea typeface="Arial" charset="0"/>
                <a:cs typeface="Arial" charset="0"/>
              </a:defRPr>
            </a:lvl1pPr>
            <a:lvl2pPr marL="342831" algn="l" defTabSz="685663" rtl="0" eaLnBrk="1" latinLnBrk="0" hangingPunct="1">
              <a:defRPr sz="1350" kern="1200">
                <a:solidFill>
                  <a:schemeClr val="tx1"/>
                </a:solidFill>
                <a:latin typeface="+mn-lt"/>
                <a:ea typeface="+mn-ea"/>
                <a:cs typeface="+mn-cs"/>
              </a:defRPr>
            </a:lvl2pPr>
            <a:lvl3pPr marL="685663" algn="l" defTabSz="685663" rtl="0" eaLnBrk="1" latinLnBrk="0" hangingPunct="1">
              <a:defRPr sz="1350" kern="1200">
                <a:solidFill>
                  <a:schemeClr val="tx1"/>
                </a:solidFill>
                <a:latin typeface="+mn-lt"/>
                <a:ea typeface="+mn-ea"/>
                <a:cs typeface="+mn-cs"/>
              </a:defRPr>
            </a:lvl3pPr>
            <a:lvl4pPr marL="1028494" algn="l" defTabSz="685663" rtl="0" eaLnBrk="1" latinLnBrk="0" hangingPunct="1">
              <a:defRPr sz="1350" kern="1200">
                <a:solidFill>
                  <a:schemeClr val="tx1"/>
                </a:solidFill>
                <a:latin typeface="+mn-lt"/>
                <a:ea typeface="+mn-ea"/>
                <a:cs typeface="+mn-cs"/>
              </a:defRPr>
            </a:lvl4pPr>
            <a:lvl5pPr marL="1371326" algn="l" defTabSz="685663" rtl="0" eaLnBrk="1" latinLnBrk="0" hangingPunct="1">
              <a:defRPr sz="1350" kern="1200">
                <a:solidFill>
                  <a:schemeClr val="tx1"/>
                </a:solidFill>
                <a:latin typeface="+mn-lt"/>
                <a:ea typeface="+mn-ea"/>
                <a:cs typeface="+mn-cs"/>
              </a:defRPr>
            </a:lvl5pPr>
            <a:lvl6pPr marL="1714157" algn="l" defTabSz="685663" rtl="0" eaLnBrk="1" latinLnBrk="0" hangingPunct="1">
              <a:defRPr sz="1350" kern="1200">
                <a:solidFill>
                  <a:schemeClr val="tx1"/>
                </a:solidFill>
                <a:latin typeface="+mn-lt"/>
                <a:ea typeface="+mn-ea"/>
                <a:cs typeface="+mn-cs"/>
              </a:defRPr>
            </a:lvl6pPr>
            <a:lvl7pPr marL="2056989" algn="l" defTabSz="685663" rtl="0" eaLnBrk="1" latinLnBrk="0" hangingPunct="1">
              <a:defRPr sz="1350" kern="1200">
                <a:solidFill>
                  <a:schemeClr val="tx1"/>
                </a:solidFill>
                <a:latin typeface="+mn-lt"/>
                <a:ea typeface="+mn-ea"/>
                <a:cs typeface="+mn-cs"/>
              </a:defRPr>
            </a:lvl7pPr>
            <a:lvl8pPr marL="2399820" algn="l" defTabSz="685663" rtl="0" eaLnBrk="1" latinLnBrk="0" hangingPunct="1">
              <a:defRPr sz="1350" kern="1200">
                <a:solidFill>
                  <a:schemeClr val="tx1"/>
                </a:solidFill>
                <a:latin typeface="+mn-lt"/>
                <a:ea typeface="+mn-ea"/>
                <a:cs typeface="+mn-cs"/>
              </a:defRPr>
            </a:lvl8pPr>
            <a:lvl9pPr marL="2742651" algn="l" defTabSz="685663" rtl="0" eaLnBrk="1" latinLnBrk="0" hangingPunct="1">
              <a:defRPr sz="1350" kern="1200">
                <a:solidFill>
                  <a:schemeClr val="tx1"/>
                </a:solidFill>
                <a:latin typeface="+mn-lt"/>
                <a:ea typeface="+mn-ea"/>
                <a:cs typeface="+mn-cs"/>
              </a:defRPr>
            </a:lvl9pPr>
          </a:lstStyle>
          <a:p>
            <a:fld id="{E219BBCF-6562-0F4B-B1E4-C6BFB9DF245D}" type="slidenum">
              <a:rPr lang="en-US" sz="1333" smtClean="0">
                <a:solidFill>
                  <a:srgbClr val="FFFFFF"/>
                </a:solidFill>
              </a:rPr>
              <a:pPr/>
              <a:t>‹#›</a:t>
            </a:fld>
            <a:endParaRPr lang="en-US" sz="1333" dirty="0">
              <a:solidFill>
                <a:srgbClr val="FFFFFF"/>
              </a:solidFill>
            </a:endParaRPr>
          </a:p>
        </p:txBody>
      </p:sp>
      <p:pic>
        <p:nvPicPr>
          <p:cNvPr id="14" name="Picture 13"/>
          <p:cNvPicPr>
            <a:picLocks noChangeAspect="1"/>
          </p:cNvPicPr>
          <p:nvPr userDrawn="1"/>
        </p:nvPicPr>
        <p:blipFill rotWithShape="1">
          <a:blip r:embed="rId2" cstate="email">
            <a:extLst>
              <a:ext uri="{28A0092B-C50C-407E-A947-70E740481C1C}">
                <a14:useLocalDpi xmlns:a14="http://schemas.microsoft.com/office/drawing/2010/main"/>
              </a:ext>
            </a:extLst>
          </a:blip>
          <a:srcRect b="50000"/>
          <a:stretch/>
        </p:blipFill>
        <p:spPr>
          <a:xfrm>
            <a:off x="10565109" y="6622966"/>
            <a:ext cx="765552" cy="206703"/>
          </a:xfrm>
          <a:prstGeom prst="rect">
            <a:avLst/>
          </a:prstGeom>
        </p:spPr>
      </p:pic>
      <p:cxnSp>
        <p:nvCxnSpPr>
          <p:cNvPr id="15" name="Straight Connector 14"/>
          <p:cNvCxnSpPr/>
          <p:nvPr userDrawn="1"/>
        </p:nvCxnSpPr>
        <p:spPr>
          <a:xfrm>
            <a:off x="11518607" y="6575350"/>
            <a:ext cx="0" cy="209685"/>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sp>
        <p:nvSpPr>
          <p:cNvPr id="8" name="Text Placeholder 8"/>
          <p:cNvSpPr>
            <a:spLocks noGrp="1"/>
          </p:cNvSpPr>
          <p:nvPr>
            <p:ph type="body" sz="quarter" idx="12" hasCustomPrompt="1"/>
          </p:nvPr>
        </p:nvSpPr>
        <p:spPr>
          <a:xfrm>
            <a:off x="8703225" y="6583362"/>
            <a:ext cx="1354858" cy="244682"/>
          </a:xfrm>
          <a:prstGeom prst="rect">
            <a:avLst/>
          </a:prstGeom>
        </p:spPr>
        <p:txBody>
          <a:bodyPr vert="horz" wrap="none">
            <a:spAutoFit/>
          </a:bodyPr>
          <a:lstStyle>
            <a:lvl1pPr marL="0" indent="0" algn="r">
              <a:buNone/>
              <a:defRPr sz="1100">
                <a:solidFill>
                  <a:schemeClr val="accent5"/>
                </a:solidFill>
              </a:defRPr>
            </a:lvl1pPr>
          </a:lstStyle>
          <a:p>
            <a:pPr lvl="0"/>
            <a:r>
              <a:rPr lang="en-US"/>
              <a:t>Data Classification</a:t>
            </a:r>
          </a:p>
        </p:txBody>
      </p:sp>
    </p:spTree>
    <p:extLst>
      <p:ext uri="{BB962C8B-B14F-4D97-AF65-F5344CB8AC3E}">
        <p14:creationId xmlns:p14="http://schemas.microsoft.com/office/powerpoint/2010/main" val="159360440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userDrawn="1">
  <p:cSld name="Custom Layout">
    <p:spTree>
      <p:nvGrpSpPr>
        <p:cNvPr id="1" name=""/>
        <p:cNvGrpSpPr/>
        <p:nvPr/>
      </p:nvGrpSpPr>
      <p:grpSpPr>
        <a:xfrm>
          <a:off x="0" y="0"/>
          <a:ext cx="0" cy="0"/>
          <a:chOff x="0" y="0"/>
          <a:chExt cx="0" cy="0"/>
        </a:xfrm>
      </p:grpSpPr>
      <p:sp>
        <p:nvSpPr>
          <p:cNvPr id="5" name="Title 32">
            <a:extLst>
              <a:ext uri="{FF2B5EF4-FFF2-40B4-BE49-F238E27FC236}">
                <a16:creationId xmlns:a16="http://schemas.microsoft.com/office/drawing/2014/main" id="{370D13C0-1A33-7C49-B2FC-9B3C93EED0B7}"/>
              </a:ext>
            </a:extLst>
          </p:cNvPr>
          <p:cNvSpPr>
            <a:spLocks noGrp="1"/>
          </p:cNvSpPr>
          <p:nvPr>
            <p:ph type="ctrTitle" hasCustomPrompt="1"/>
          </p:nvPr>
        </p:nvSpPr>
        <p:spPr>
          <a:xfrm>
            <a:off x="6309360" y="1292352"/>
            <a:ext cx="5210223" cy="3550726"/>
          </a:xfrm>
        </p:spPr>
        <p:txBody>
          <a:bodyPr anchor="b">
            <a:normAutofit/>
          </a:bodyPr>
          <a:lstStyle>
            <a:lvl1pPr fontAlgn="b">
              <a:lnSpc>
                <a:spcPts val="4800"/>
              </a:lnSpc>
              <a:defRPr sz="4800" b="1" i="0">
                <a:latin typeface="Arial Black" panose="020B0604020202020204" pitchFamily="34" charset="0"/>
                <a:cs typeface="Arial Black" panose="020B0604020202020204" pitchFamily="34" charset="0"/>
              </a:defRPr>
            </a:lvl1pPr>
          </a:lstStyle>
          <a:p>
            <a:r>
              <a:rPr lang="en-US"/>
              <a:t>Presentation title</a:t>
            </a:r>
          </a:p>
        </p:txBody>
      </p:sp>
      <p:sp>
        <p:nvSpPr>
          <p:cNvPr id="11" name="Subtitle 2">
            <a:extLst>
              <a:ext uri="{FF2B5EF4-FFF2-40B4-BE49-F238E27FC236}">
                <a16:creationId xmlns:a16="http://schemas.microsoft.com/office/drawing/2014/main" id="{B85D6215-A59C-1B4A-ACD9-F168EF58A4D1}"/>
              </a:ext>
            </a:extLst>
          </p:cNvPr>
          <p:cNvSpPr txBox="1">
            <a:spLocks/>
          </p:cNvSpPr>
          <p:nvPr userDrawn="1"/>
        </p:nvSpPr>
        <p:spPr>
          <a:xfrm>
            <a:off x="1174965" y="4533127"/>
            <a:ext cx="4914123" cy="1148830"/>
          </a:xfrm>
          <a:prstGeom prst="rect">
            <a:avLst/>
          </a:prstGeom>
        </p:spPr>
        <p:txBody>
          <a:bodyPr anchor="ctr">
            <a:normAutofit/>
          </a:bodyPr>
          <a:lstStyle>
            <a:lvl1pPr marL="0" indent="0" algn="l" defTabSz="914400" rtl="0" eaLnBrk="1" latinLnBrk="0" hangingPunct="1">
              <a:lnSpc>
                <a:spcPct val="100000"/>
              </a:lnSpc>
              <a:spcBef>
                <a:spcPts val="1000"/>
              </a:spcBef>
              <a:buFont typeface="Wingdings" charset="2"/>
              <a:buNone/>
              <a:defRPr sz="2667" b="0" i="0" kern="1200">
                <a:solidFill>
                  <a:schemeClr val="tx1"/>
                </a:solidFill>
                <a:latin typeface="Arial" charset="0"/>
                <a:ea typeface="Arial" charset="0"/>
                <a:cs typeface="Arial" charset="0"/>
              </a:defRPr>
            </a:lvl1pPr>
            <a:lvl2pPr marL="457189" indent="0" algn="ctr" defTabSz="914400" rtl="0" eaLnBrk="1" latinLnBrk="0" hangingPunct="1">
              <a:lnSpc>
                <a:spcPct val="90000"/>
              </a:lnSpc>
              <a:spcBef>
                <a:spcPts val="500"/>
              </a:spcBef>
              <a:buFont typeface="Arial" panose="020B0604020202020204" pitchFamily="34" charset="0"/>
              <a:buNone/>
              <a:defRPr sz="2000" b="0" i="0" kern="1200">
                <a:solidFill>
                  <a:schemeClr val="tx1"/>
                </a:solidFill>
                <a:latin typeface="Arial" charset="0"/>
                <a:ea typeface="Arial" charset="0"/>
                <a:cs typeface="Arial" charset="0"/>
              </a:defRPr>
            </a:lvl2pPr>
            <a:lvl3pPr marL="914377" indent="0" algn="ctr" defTabSz="914400" rtl="0" eaLnBrk="1" latinLnBrk="0" hangingPunct="1">
              <a:lnSpc>
                <a:spcPct val="90000"/>
              </a:lnSpc>
              <a:spcBef>
                <a:spcPts val="500"/>
              </a:spcBef>
              <a:buFont typeface="LucidaGrande" charset="0"/>
              <a:buNone/>
              <a:defRPr sz="1800" b="0" i="0" kern="1200">
                <a:solidFill>
                  <a:schemeClr val="tx1"/>
                </a:solidFill>
                <a:latin typeface="Arial" charset="0"/>
                <a:ea typeface="Arial" charset="0"/>
                <a:cs typeface="Arial" charset="0"/>
              </a:defRPr>
            </a:lvl3pPr>
            <a:lvl4pPr marL="1371566" indent="0" algn="ctr" defTabSz="914400" rtl="0" eaLnBrk="1" latinLnBrk="0" hangingPunct="1">
              <a:lnSpc>
                <a:spcPct val="90000"/>
              </a:lnSpc>
              <a:spcBef>
                <a:spcPts val="500"/>
              </a:spcBef>
              <a:buSzPct val="80000"/>
              <a:buFont typeface="Courier New" charset="0"/>
              <a:buNone/>
              <a:defRPr sz="1600" b="0" i="0" kern="1200">
                <a:solidFill>
                  <a:schemeClr val="tx1"/>
                </a:solidFill>
                <a:latin typeface="Arial" charset="0"/>
                <a:ea typeface="Arial" charset="0"/>
                <a:cs typeface="Arial" charset="0"/>
              </a:defRPr>
            </a:lvl4pPr>
            <a:lvl5pPr marL="1828754" indent="0" algn="ctr" defTabSz="914400" rtl="0" eaLnBrk="1" latinLnBrk="0" hangingPunct="1">
              <a:lnSpc>
                <a:spcPct val="90000"/>
              </a:lnSpc>
              <a:spcBef>
                <a:spcPts val="500"/>
              </a:spcBef>
              <a:buFont typeface="Arial" panose="020B0604020202020204" pitchFamily="34" charset="0"/>
              <a:buNone/>
              <a:defRPr sz="1600" b="0" i="0" kern="1200">
                <a:solidFill>
                  <a:schemeClr val="tx1"/>
                </a:solidFill>
                <a:latin typeface="Arial" charset="0"/>
                <a:ea typeface="Arial" charset="0"/>
                <a:cs typeface="Arial" charset="0"/>
              </a:defRPr>
            </a:lvl5pPr>
            <a:lvl6pPr marL="2285943"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131"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32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509"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endParaRPr lang="en-US" dirty="0">
              <a:solidFill>
                <a:srgbClr val="000000"/>
              </a:solidFill>
            </a:endParaRPr>
          </a:p>
        </p:txBody>
      </p:sp>
      <p:sp>
        <p:nvSpPr>
          <p:cNvPr id="14" name="Text Placeholder 13">
            <a:extLst>
              <a:ext uri="{FF2B5EF4-FFF2-40B4-BE49-F238E27FC236}">
                <a16:creationId xmlns:a16="http://schemas.microsoft.com/office/drawing/2014/main" id="{F7C4B312-D0C1-2A4B-BC5A-3FCFB3A1CC21}"/>
              </a:ext>
            </a:extLst>
          </p:cNvPr>
          <p:cNvSpPr>
            <a:spLocks noGrp="1"/>
          </p:cNvSpPr>
          <p:nvPr>
            <p:ph type="body" sz="quarter" idx="16" hasCustomPrompt="1"/>
          </p:nvPr>
        </p:nvSpPr>
        <p:spPr>
          <a:xfrm>
            <a:off x="6309360" y="4869059"/>
            <a:ext cx="5210175" cy="994305"/>
          </a:xfrm>
          <a:prstGeom prst="rect">
            <a:avLst/>
          </a:prstGeom>
        </p:spPr>
        <p:txBody>
          <a:bodyPr anchor="t"/>
          <a:lstStyle>
            <a:lvl1pPr marL="0" indent="0">
              <a:lnSpc>
                <a:spcPts val="2400"/>
              </a:lnSpc>
              <a:buNone/>
              <a:defRPr sz="2400"/>
            </a:lvl1pPr>
          </a:lstStyle>
          <a:p>
            <a:pPr lvl="0"/>
            <a:r>
              <a:rPr lang="en-US"/>
              <a:t>Presenter Name</a:t>
            </a:r>
          </a:p>
        </p:txBody>
      </p:sp>
      <p:sp>
        <p:nvSpPr>
          <p:cNvPr id="18" name="Text Placeholder 17">
            <a:extLst>
              <a:ext uri="{FF2B5EF4-FFF2-40B4-BE49-F238E27FC236}">
                <a16:creationId xmlns:a16="http://schemas.microsoft.com/office/drawing/2014/main" id="{FB08434F-D71C-2B4F-99AE-EA6706E1B6B1}"/>
              </a:ext>
            </a:extLst>
          </p:cNvPr>
          <p:cNvSpPr>
            <a:spLocks noGrp="1"/>
          </p:cNvSpPr>
          <p:nvPr>
            <p:ph type="body" sz="quarter" idx="18" hasCustomPrompt="1"/>
          </p:nvPr>
        </p:nvSpPr>
        <p:spPr>
          <a:xfrm>
            <a:off x="6309360" y="6516687"/>
            <a:ext cx="5210175" cy="252490"/>
          </a:xfrm>
          <a:prstGeom prst="rect">
            <a:avLst/>
          </a:prstGeom>
        </p:spPr>
        <p:txBody>
          <a:bodyPr anchor="b"/>
          <a:lstStyle>
            <a:lvl1pPr marL="0" indent="0">
              <a:buNone/>
              <a:defRPr sz="1100">
                <a:solidFill>
                  <a:schemeClr val="accent5"/>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a:t>Data Classification</a:t>
            </a:r>
          </a:p>
        </p:txBody>
      </p:sp>
      <p:sp>
        <p:nvSpPr>
          <p:cNvPr id="22" name="Text Placeholder 15">
            <a:extLst>
              <a:ext uri="{FF2B5EF4-FFF2-40B4-BE49-F238E27FC236}">
                <a16:creationId xmlns:a16="http://schemas.microsoft.com/office/drawing/2014/main" id="{3EE99D1F-3AFC-B649-9FB5-477FF69699EE}"/>
              </a:ext>
            </a:extLst>
          </p:cNvPr>
          <p:cNvSpPr>
            <a:spLocks noGrp="1"/>
          </p:cNvSpPr>
          <p:nvPr>
            <p:ph type="body" sz="quarter" idx="17" hasCustomPrompt="1"/>
          </p:nvPr>
        </p:nvSpPr>
        <p:spPr>
          <a:xfrm>
            <a:off x="6309360" y="6117735"/>
            <a:ext cx="5210175" cy="327025"/>
          </a:xfrm>
          <a:prstGeom prst="rect">
            <a:avLst/>
          </a:prstGeom>
        </p:spPr>
        <p:txBody>
          <a:bodyPr anchor="t"/>
          <a:lstStyle>
            <a:lvl1pPr marL="0" indent="0">
              <a:lnSpc>
                <a:spcPct val="100000"/>
              </a:lnSpc>
              <a:buNone/>
              <a:defRPr sz="1400"/>
            </a:lvl1pPr>
            <a:lvl2pPr marL="457200" indent="0">
              <a:buNone/>
              <a:defRPr sz="1400"/>
            </a:lvl2pPr>
            <a:lvl3pPr marL="914400" indent="0">
              <a:buNone/>
              <a:defRPr sz="1400"/>
            </a:lvl3pPr>
            <a:lvl4pPr marL="1371600" indent="0">
              <a:buNone/>
              <a:defRPr sz="1400"/>
            </a:lvl4pPr>
            <a:lvl5pPr marL="1828800" indent="0">
              <a:buNone/>
              <a:defRPr sz="1400"/>
            </a:lvl5pPr>
          </a:lstStyle>
          <a:p>
            <a:pPr lvl="0"/>
            <a:r>
              <a:rPr lang="en-US"/>
              <a:t>Date</a:t>
            </a:r>
          </a:p>
        </p:txBody>
      </p:sp>
      <p:pic>
        <p:nvPicPr>
          <p:cNvPr id="8" name="Picture 7">
            <a:extLst>
              <a:ext uri="{FF2B5EF4-FFF2-40B4-BE49-F238E27FC236}">
                <a16:creationId xmlns:a16="http://schemas.microsoft.com/office/drawing/2014/main" id="{FFB454A8-248D-0947-9C79-0456FFBAC775}"/>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6309360" y="457200"/>
            <a:ext cx="723900" cy="635000"/>
          </a:xfrm>
          <a:prstGeom prst="rect">
            <a:avLst/>
          </a:prstGeom>
        </p:spPr>
      </p:pic>
      <p:grpSp>
        <p:nvGrpSpPr>
          <p:cNvPr id="3" name="Group 2"/>
          <p:cNvGrpSpPr/>
          <p:nvPr userDrawn="1"/>
        </p:nvGrpSpPr>
        <p:grpSpPr>
          <a:xfrm>
            <a:off x="0" y="1"/>
            <a:ext cx="7192537" cy="6857999"/>
            <a:chOff x="0" y="1"/>
            <a:chExt cx="7192537" cy="6857999"/>
          </a:xfrm>
        </p:grpSpPr>
        <p:pic>
          <p:nvPicPr>
            <p:cNvPr id="21" name="Picture 20">
              <a:extLst>
                <a:ext uri="{FF2B5EF4-FFF2-40B4-BE49-F238E27FC236}">
                  <a16:creationId xmlns:a16="http://schemas.microsoft.com/office/drawing/2014/main" id="{8EF0663D-696D-1141-AC1E-24CA1F276D41}"/>
                </a:ext>
              </a:extLst>
            </p:cNvPr>
            <p:cNvPicPr>
              <a:picLocks noChangeAspect="1"/>
            </p:cNvPicPr>
            <p:nvPr userDrawn="1"/>
          </p:nvPicPr>
          <p:blipFill rotWithShape="1">
            <a:blip r:embed="rId3">
              <a:extLst>
                <a:ext uri="{28A0092B-C50C-407E-A947-70E740481C1C}">
                  <a14:useLocalDpi xmlns:a14="http://schemas.microsoft.com/office/drawing/2010/main"/>
                </a:ext>
              </a:extLst>
            </a:blip>
            <a:srcRect/>
            <a:stretch/>
          </p:blipFill>
          <p:spPr>
            <a:xfrm>
              <a:off x="0" y="1"/>
              <a:ext cx="6089088" cy="6857999"/>
            </a:xfrm>
            <a:prstGeom prst="rect">
              <a:avLst/>
            </a:prstGeom>
          </p:spPr>
        </p:pic>
        <p:sp>
          <p:nvSpPr>
            <p:cNvPr id="2" name="Rectangle 1"/>
            <p:cNvSpPr/>
            <p:nvPr userDrawn="1"/>
          </p:nvSpPr>
          <p:spPr>
            <a:xfrm>
              <a:off x="6188927" y="278780"/>
              <a:ext cx="1003610" cy="89209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72"/>
              <a:endParaRPr lang="en-US" dirty="0">
                <a:solidFill>
                  <a:srgbClr val="FFFFFF"/>
                </a:solidFill>
              </a:endParaRPr>
            </a:p>
          </p:txBody>
        </p:sp>
      </p:grpSp>
    </p:spTree>
    <p:extLst>
      <p:ext uri="{BB962C8B-B14F-4D97-AF65-F5344CB8AC3E}">
        <p14:creationId xmlns:p14="http://schemas.microsoft.com/office/powerpoint/2010/main" val="206711280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cSld name="3_Title Slide">
    <p:spTree>
      <p:nvGrpSpPr>
        <p:cNvPr id="1" name=""/>
        <p:cNvGrpSpPr/>
        <p:nvPr/>
      </p:nvGrpSpPr>
      <p:grpSpPr>
        <a:xfrm>
          <a:off x="0" y="0"/>
          <a:ext cx="0" cy="0"/>
          <a:chOff x="0" y="0"/>
          <a:chExt cx="0" cy="0"/>
        </a:xfrm>
      </p:grpSpPr>
      <p:graphicFrame>
        <p:nvGraphicFramePr>
          <p:cNvPr id="7" name="Object 6" hidden="1"/>
          <p:cNvGraphicFramePr>
            <a:graphicFrameLocks noChangeAspect="1"/>
          </p:cNvGraphicFramePr>
          <p:nvPr userDrawn="1">
            <p:custDataLst>
              <p:tags r:id="rId1"/>
            </p:custData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name="think-cell Slide" r:id="rId3" imgW="421" imgH="420" progId="TCLayout.ActiveDocument.1">
                  <p:embed/>
                </p:oleObj>
              </mc:Choice>
              <mc:Fallback>
                <p:oleObj name="think-cell Slide" r:id="rId3" imgW="421" imgH="420" progId="TCLayout.ActiveDocument.1">
                  <p:embed/>
                  <p:pic>
                    <p:nvPicPr>
                      <p:cNvPr id="7" name="Object 6" hidden="1"/>
                      <p:cNvPicPr/>
                      <p:nvPr/>
                    </p:nvPicPr>
                    <p:blipFill>
                      <a:blip r:embed="rId4"/>
                      <a:stretch>
                        <a:fillRect/>
                      </a:stretch>
                    </p:blipFill>
                    <p:spPr>
                      <a:xfrm>
                        <a:off x="1588" y="1588"/>
                        <a:ext cx="1587" cy="1587"/>
                      </a:xfrm>
                      <a:prstGeom prst="rect">
                        <a:avLst/>
                      </a:prstGeom>
                    </p:spPr>
                  </p:pic>
                </p:oleObj>
              </mc:Fallback>
            </mc:AlternateContent>
          </a:graphicData>
        </a:graphic>
      </p:graphicFrame>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7"/>
            <a:ext cx="9144000" cy="1655763"/>
          </a:xfrm>
          <a:prstGeom prst="rect">
            <a:avLst/>
          </a:prstGeom>
        </p:spPr>
        <p:txBody>
          <a:bodyPr/>
          <a:lstStyle>
            <a:lvl1pPr marL="0" indent="0" algn="ctr">
              <a:buNone/>
              <a:defRPr sz="2400"/>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p>
        </p:txBody>
      </p:sp>
      <p:sp>
        <p:nvSpPr>
          <p:cNvPr id="4" name="Date Placeholder 3"/>
          <p:cNvSpPr>
            <a:spLocks noGrp="1"/>
          </p:cNvSpPr>
          <p:nvPr>
            <p:ph type="dt" sz="half" idx="10"/>
          </p:nvPr>
        </p:nvSpPr>
        <p:spPr>
          <a:xfrm>
            <a:off x="838200" y="6356351"/>
            <a:ext cx="2743200" cy="365125"/>
          </a:xfrm>
          <a:prstGeom prst="rect">
            <a:avLst/>
          </a:prstGeom>
        </p:spPr>
        <p:txBody>
          <a:bodyPr/>
          <a:lstStyle/>
          <a:p>
            <a:endParaRPr lang="en-US" dirty="0"/>
          </a:p>
        </p:txBody>
      </p:sp>
      <p:sp>
        <p:nvSpPr>
          <p:cNvPr id="5" name="Footer Placeholder 4"/>
          <p:cNvSpPr>
            <a:spLocks noGrp="1"/>
          </p:cNvSpPr>
          <p:nvPr>
            <p:ph type="ftr" sz="quarter" idx="11"/>
          </p:nvPr>
        </p:nvSpPr>
        <p:spPr>
          <a:xfrm>
            <a:off x="1231012" y="6356358"/>
            <a:ext cx="4114800" cy="366183"/>
          </a:xfrm>
          <a:prstGeom prst="rect">
            <a:avLst/>
          </a:prstGeom>
        </p:spPr>
        <p:txBody>
          <a:bodyPr/>
          <a:lstStyle/>
          <a:p>
            <a:r>
              <a:rPr lang="en-US" dirty="0"/>
              <a:t>Public</a:t>
            </a:r>
          </a:p>
        </p:txBody>
      </p:sp>
      <p:sp>
        <p:nvSpPr>
          <p:cNvPr id="6" name="Slide Number Placeholder 5"/>
          <p:cNvSpPr>
            <a:spLocks noGrp="1"/>
          </p:cNvSpPr>
          <p:nvPr>
            <p:ph type="sldNum" sz="quarter" idx="12"/>
          </p:nvPr>
        </p:nvSpPr>
        <p:spPr>
          <a:xfrm>
            <a:off x="11290305" y="6375263"/>
            <a:ext cx="742953" cy="357812"/>
          </a:xfrm>
          <a:prstGeom prst="rect">
            <a:avLst/>
          </a:prstGeom>
        </p:spPr>
        <p:txBody>
          <a:bodyPr/>
          <a:lstStyle/>
          <a:p>
            <a:fld id="{97D59328-7409-43C0-BF1D-F8ED31C0B16D}" type="slidenum">
              <a:rPr lang="en-US" smtClean="0"/>
              <a:t>‹#›</a:t>
            </a:fld>
            <a:endParaRPr lang="en-US" dirty="0"/>
          </a:p>
        </p:txBody>
      </p:sp>
    </p:spTree>
    <p:extLst>
      <p:ext uri="{BB962C8B-B14F-4D97-AF65-F5344CB8AC3E}">
        <p14:creationId xmlns:p14="http://schemas.microsoft.com/office/powerpoint/2010/main" val="230982074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Three images on right">
    <p:spTree>
      <p:nvGrpSpPr>
        <p:cNvPr id="1" name=""/>
        <p:cNvGrpSpPr/>
        <p:nvPr/>
      </p:nvGrpSpPr>
      <p:grpSpPr>
        <a:xfrm>
          <a:off x="0" y="0"/>
          <a:ext cx="0" cy="0"/>
          <a:chOff x="0" y="0"/>
          <a:chExt cx="0" cy="0"/>
        </a:xfrm>
      </p:grpSpPr>
      <p:sp>
        <p:nvSpPr>
          <p:cNvPr id="13" name="Picture Placeholder 2"/>
          <p:cNvSpPr>
            <a:spLocks noGrp="1"/>
          </p:cNvSpPr>
          <p:nvPr>
            <p:ph type="pic" sz="quarter" idx="14"/>
          </p:nvPr>
        </p:nvSpPr>
        <p:spPr>
          <a:xfrm>
            <a:off x="8063127" y="1709531"/>
            <a:ext cx="4127948" cy="4509759"/>
          </a:xfrm>
          <a:prstGeom prst="rect">
            <a:avLst/>
          </a:prstGeom>
          <a:solidFill>
            <a:schemeClr val="bg1">
              <a:lumMod val="95000"/>
            </a:schemeClr>
          </a:solidFill>
        </p:spPr>
        <p:txBody>
          <a:bodyPr>
            <a:normAutofit/>
          </a:bodyPr>
          <a:lstStyle>
            <a:lvl1pPr>
              <a:defRPr sz="1400"/>
            </a:lvl1pPr>
          </a:lstStyle>
          <a:p>
            <a:r>
              <a:rPr lang="en-US" dirty="0"/>
              <a:t>Click icon to add picture</a:t>
            </a:r>
          </a:p>
        </p:txBody>
      </p:sp>
      <p:sp>
        <p:nvSpPr>
          <p:cNvPr id="8" name="Picture Placeholder 2"/>
          <p:cNvSpPr>
            <a:spLocks noGrp="1"/>
          </p:cNvSpPr>
          <p:nvPr>
            <p:ph type="pic" sz="quarter" idx="15"/>
          </p:nvPr>
        </p:nvSpPr>
        <p:spPr>
          <a:xfrm>
            <a:off x="4469035" y="1709531"/>
            <a:ext cx="3311096" cy="2176671"/>
          </a:xfrm>
          <a:prstGeom prst="rect">
            <a:avLst/>
          </a:prstGeom>
          <a:solidFill>
            <a:schemeClr val="bg1">
              <a:lumMod val="95000"/>
            </a:schemeClr>
          </a:solidFill>
        </p:spPr>
        <p:txBody>
          <a:bodyPr>
            <a:normAutofit/>
          </a:bodyPr>
          <a:lstStyle>
            <a:lvl1pPr>
              <a:defRPr sz="1400"/>
            </a:lvl1pPr>
          </a:lstStyle>
          <a:p>
            <a:r>
              <a:rPr lang="en-US" dirty="0"/>
              <a:t>Click icon to add picture</a:t>
            </a:r>
          </a:p>
        </p:txBody>
      </p:sp>
      <p:sp>
        <p:nvSpPr>
          <p:cNvPr id="9" name="Picture Placeholder 2"/>
          <p:cNvSpPr>
            <a:spLocks noGrp="1"/>
          </p:cNvSpPr>
          <p:nvPr>
            <p:ph type="pic" sz="quarter" idx="16"/>
          </p:nvPr>
        </p:nvSpPr>
        <p:spPr>
          <a:xfrm>
            <a:off x="4469035" y="4180824"/>
            <a:ext cx="3311096" cy="2677176"/>
          </a:xfrm>
          <a:prstGeom prst="rect">
            <a:avLst/>
          </a:prstGeom>
          <a:solidFill>
            <a:schemeClr val="bg1">
              <a:lumMod val="95000"/>
            </a:schemeClr>
          </a:solidFill>
        </p:spPr>
        <p:txBody>
          <a:bodyPr>
            <a:normAutofit/>
          </a:bodyPr>
          <a:lstStyle>
            <a:lvl1pPr>
              <a:defRPr sz="1400"/>
            </a:lvl1pPr>
          </a:lstStyle>
          <a:p>
            <a:r>
              <a:rPr lang="en-US" dirty="0"/>
              <a:t>Click icon to add picture</a:t>
            </a:r>
          </a:p>
        </p:txBody>
      </p:sp>
      <p:sp>
        <p:nvSpPr>
          <p:cNvPr id="6" name="Text Placeholder 8"/>
          <p:cNvSpPr>
            <a:spLocks noGrp="1"/>
          </p:cNvSpPr>
          <p:nvPr>
            <p:ph type="body" sz="quarter" idx="12" hasCustomPrompt="1"/>
          </p:nvPr>
        </p:nvSpPr>
        <p:spPr>
          <a:xfrm>
            <a:off x="8703225" y="6583362"/>
            <a:ext cx="1354858" cy="244682"/>
          </a:xfrm>
          <a:prstGeom prst="rect">
            <a:avLst/>
          </a:prstGeom>
        </p:spPr>
        <p:txBody>
          <a:bodyPr vert="horz" wrap="none">
            <a:spAutoFit/>
          </a:bodyPr>
          <a:lstStyle>
            <a:lvl1pPr marL="0" indent="0" algn="r">
              <a:buNone/>
              <a:defRPr sz="1100">
                <a:solidFill>
                  <a:schemeClr val="accent5"/>
                </a:solidFill>
              </a:defRPr>
            </a:lvl1pPr>
          </a:lstStyle>
          <a:p>
            <a:pPr lvl="0"/>
            <a:r>
              <a:rPr lang="en-US"/>
              <a:t>Data Classification</a:t>
            </a:r>
          </a:p>
        </p:txBody>
      </p:sp>
      <p:sp>
        <p:nvSpPr>
          <p:cNvPr id="7" name="Title 1">
            <a:extLst>
              <a:ext uri="{FF2B5EF4-FFF2-40B4-BE49-F238E27FC236}">
                <a16:creationId xmlns:a16="http://schemas.microsoft.com/office/drawing/2014/main" id="{6387C92D-1AA4-1948-834A-3A10A5FE22F9}"/>
              </a:ext>
            </a:extLst>
          </p:cNvPr>
          <p:cNvSpPr>
            <a:spLocks noGrp="1"/>
          </p:cNvSpPr>
          <p:nvPr>
            <p:ph type="title"/>
          </p:nvPr>
        </p:nvSpPr>
        <p:spPr>
          <a:xfrm>
            <a:off x="609600" y="365125"/>
            <a:ext cx="10888134" cy="1325563"/>
          </a:xfrm>
        </p:spPr>
        <p:txBody>
          <a:bodyPr/>
          <a:lstStyle>
            <a:lvl1pPr>
              <a:lnSpc>
                <a:spcPts val="4800"/>
              </a:lnSpc>
              <a:defRPr/>
            </a:lvl1pPr>
          </a:lstStyle>
          <a:p>
            <a:r>
              <a:rPr lang="en-US"/>
              <a:t>Click to edit Master title style</a:t>
            </a:r>
          </a:p>
        </p:txBody>
      </p:sp>
    </p:spTree>
    <p:extLst>
      <p:ext uri="{BB962C8B-B14F-4D97-AF65-F5344CB8AC3E}">
        <p14:creationId xmlns:p14="http://schemas.microsoft.com/office/powerpoint/2010/main" val="27201681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Two images at bottom">
    <p:spTree>
      <p:nvGrpSpPr>
        <p:cNvPr id="1" name=""/>
        <p:cNvGrpSpPr/>
        <p:nvPr/>
      </p:nvGrpSpPr>
      <p:grpSpPr>
        <a:xfrm>
          <a:off x="0" y="0"/>
          <a:ext cx="0" cy="0"/>
          <a:chOff x="0" y="0"/>
          <a:chExt cx="0" cy="0"/>
        </a:xfrm>
      </p:grpSpPr>
      <p:sp>
        <p:nvSpPr>
          <p:cNvPr id="18" name="Picture Placeholder 2"/>
          <p:cNvSpPr>
            <a:spLocks noGrp="1"/>
          </p:cNvSpPr>
          <p:nvPr>
            <p:ph type="pic" sz="quarter" idx="26"/>
          </p:nvPr>
        </p:nvSpPr>
        <p:spPr>
          <a:xfrm>
            <a:off x="0" y="3429000"/>
            <a:ext cx="6096000" cy="3429000"/>
          </a:xfrm>
          <a:prstGeom prst="rect">
            <a:avLst/>
          </a:prstGeom>
          <a:solidFill>
            <a:schemeClr val="bg1">
              <a:lumMod val="95000"/>
            </a:schemeClr>
          </a:solidFill>
        </p:spPr>
        <p:txBody>
          <a:bodyPr>
            <a:normAutofit/>
          </a:bodyPr>
          <a:lstStyle>
            <a:lvl1pPr>
              <a:defRPr sz="1400"/>
            </a:lvl1pPr>
          </a:lstStyle>
          <a:p>
            <a:r>
              <a:rPr lang="en-US" dirty="0"/>
              <a:t>Click icon to add picture</a:t>
            </a:r>
          </a:p>
        </p:txBody>
      </p:sp>
      <p:sp>
        <p:nvSpPr>
          <p:cNvPr id="19" name="Picture Placeholder 2"/>
          <p:cNvSpPr>
            <a:spLocks noGrp="1"/>
          </p:cNvSpPr>
          <p:nvPr>
            <p:ph type="pic" sz="quarter" idx="27"/>
          </p:nvPr>
        </p:nvSpPr>
        <p:spPr>
          <a:xfrm>
            <a:off x="6096000" y="3429000"/>
            <a:ext cx="6096000" cy="3429000"/>
          </a:xfrm>
          <a:prstGeom prst="rect">
            <a:avLst/>
          </a:prstGeom>
          <a:solidFill>
            <a:schemeClr val="bg1">
              <a:lumMod val="95000"/>
            </a:schemeClr>
          </a:solidFill>
        </p:spPr>
        <p:txBody>
          <a:bodyPr>
            <a:normAutofit/>
          </a:bodyPr>
          <a:lstStyle>
            <a:lvl1pPr>
              <a:defRPr sz="1400"/>
            </a:lvl1pPr>
          </a:lstStyle>
          <a:p>
            <a:r>
              <a:rPr lang="en-US" dirty="0"/>
              <a:t>Click icon to add picture</a:t>
            </a:r>
          </a:p>
        </p:txBody>
      </p:sp>
      <p:sp>
        <p:nvSpPr>
          <p:cNvPr id="9" name="Rectangle 5"/>
          <p:cNvSpPr/>
          <p:nvPr userDrawn="1"/>
        </p:nvSpPr>
        <p:spPr>
          <a:xfrm rot="10800000">
            <a:off x="10150548" y="6472863"/>
            <a:ext cx="2047392" cy="398263"/>
          </a:xfrm>
          <a:custGeom>
            <a:avLst/>
            <a:gdLst>
              <a:gd name="connsiteX0" fmla="*/ 0 w 1803485"/>
              <a:gd name="connsiteY0" fmla="*/ 0 h 354932"/>
              <a:gd name="connsiteX1" fmla="*/ 1803485 w 1803485"/>
              <a:gd name="connsiteY1" fmla="*/ 0 h 354932"/>
              <a:gd name="connsiteX2" fmla="*/ 1803485 w 1803485"/>
              <a:gd name="connsiteY2" fmla="*/ 354932 h 354932"/>
              <a:gd name="connsiteX3" fmla="*/ 0 w 1803485"/>
              <a:gd name="connsiteY3" fmla="*/ 354932 h 354932"/>
              <a:gd name="connsiteX4" fmla="*/ 0 w 1803485"/>
              <a:gd name="connsiteY4" fmla="*/ 0 h 354932"/>
              <a:gd name="connsiteX0" fmla="*/ 0 w 2008025"/>
              <a:gd name="connsiteY0" fmla="*/ 1 h 354933"/>
              <a:gd name="connsiteX1" fmla="*/ 2008025 w 2008025"/>
              <a:gd name="connsiteY1" fmla="*/ 0 h 354933"/>
              <a:gd name="connsiteX2" fmla="*/ 1803485 w 2008025"/>
              <a:gd name="connsiteY2" fmla="*/ 354933 h 354933"/>
              <a:gd name="connsiteX3" fmla="*/ 0 w 2008025"/>
              <a:gd name="connsiteY3" fmla="*/ 354933 h 354933"/>
              <a:gd name="connsiteX4" fmla="*/ 0 w 2008025"/>
              <a:gd name="connsiteY4" fmla="*/ 1 h 3549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08025" h="354933">
                <a:moveTo>
                  <a:pt x="0" y="1"/>
                </a:moveTo>
                <a:lnTo>
                  <a:pt x="2008025" y="0"/>
                </a:lnTo>
                <a:lnTo>
                  <a:pt x="1803485" y="354933"/>
                </a:lnTo>
                <a:lnTo>
                  <a:pt x="0" y="354933"/>
                </a:lnTo>
                <a:lnTo>
                  <a:pt x="0" y="1"/>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72"/>
            <a:endParaRPr lang="en-US" sz="2400" dirty="0">
              <a:solidFill>
                <a:srgbClr val="FFFFFF"/>
              </a:solidFill>
            </a:endParaRPr>
          </a:p>
        </p:txBody>
      </p:sp>
      <p:sp>
        <p:nvSpPr>
          <p:cNvPr id="10" name="Slide Number Placeholder 4"/>
          <p:cNvSpPr txBox="1">
            <a:spLocks/>
          </p:cNvSpPr>
          <p:nvPr userDrawn="1"/>
        </p:nvSpPr>
        <p:spPr>
          <a:xfrm>
            <a:off x="11574065" y="6496013"/>
            <a:ext cx="617011" cy="366183"/>
          </a:xfrm>
          <a:prstGeom prst="rect">
            <a:avLst/>
          </a:prstGeom>
        </p:spPr>
        <p:txBody>
          <a:bodyPr vert="horz" lIns="121920" tIns="60960" rIns="121920" bIns="60960" rtlCol="0" anchor="ctr"/>
          <a:lstStyle>
            <a:defPPr>
              <a:defRPr lang="en-US"/>
            </a:defPPr>
            <a:lvl1pPr marL="0" algn="l" defTabSz="685663" rtl="0" eaLnBrk="1" latinLnBrk="0" hangingPunct="1">
              <a:defRPr sz="900" b="0" i="0" kern="1200">
                <a:solidFill>
                  <a:schemeClr val="tx1">
                    <a:tint val="75000"/>
                  </a:schemeClr>
                </a:solidFill>
                <a:latin typeface="Arial" charset="0"/>
                <a:ea typeface="Arial" charset="0"/>
                <a:cs typeface="Arial" charset="0"/>
              </a:defRPr>
            </a:lvl1pPr>
            <a:lvl2pPr marL="342831" algn="l" defTabSz="685663" rtl="0" eaLnBrk="1" latinLnBrk="0" hangingPunct="1">
              <a:defRPr sz="1350" kern="1200">
                <a:solidFill>
                  <a:schemeClr val="tx1"/>
                </a:solidFill>
                <a:latin typeface="+mn-lt"/>
                <a:ea typeface="+mn-ea"/>
                <a:cs typeface="+mn-cs"/>
              </a:defRPr>
            </a:lvl2pPr>
            <a:lvl3pPr marL="685663" algn="l" defTabSz="685663" rtl="0" eaLnBrk="1" latinLnBrk="0" hangingPunct="1">
              <a:defRPr sz="1350" kern="1200">
                <a:solidFill>
                  <a:schemeClr val="tx1"/>
                </a:solidFill>
                <a:latin typeface="+mn-lt"/>
                <a:ea typeface="+mn-ea"/>
                <a:cs typeface="+mn-cs"/>
              </a:defRPr>
            </a:lvl3pPr>
            <a:lvl4pPr marL="1028494" algn="l" defTabSz="685663" rtl="0" eaLnBrk="1" latinLnBrk="0" hangingPunct="1">
              <a:defRPr sz="1350" kern="1200">
                <a:solidFill>
                  <a:schemeClr val="tx1"/>
                </a:solidFill>
                <a:latin typeface="+mn-lt"/>
                <a:ea typeface="+mn-ea"/>
                <a:cs typeface="+mn-cs"/>
              </a:defRPr>
            </a:lvl4pPr>
            <a:lvl5pPr marL="1371326" algn="l" defTabSz="685663" rtl="0" eaLnBrk="1" latinLnBrk="0" hangingPunct="1">
              <a:defRPr sz="1350" kern="1200">
                <a:solidFill>
                  <a:schemeClr val="tx1"/>
                </a:solidFill>
                <a:latin typeface="+mn-lt"/>
                <a:ea typeface="+mn-ea"/>
                <a:cs typeface="+mn-cs"/>
              </a:defRPr>
            </a:lvl5pPr>
            <a:lvl6pPr marL="1714157" algn="l" defTabSz="685663" rtl="0" eaLnBrk="1" latinLnBrk="0" hangingPunct="1">
              <a:defRPr sz="1350" kern="1200">
                <a:solidFill>
                  <a:schemeClr val="tx1"/>
                </a:solidFill>
                <a:latin typeface="+mn-lt"/>
                <a:ea typeface="+mn-ea"/>
                <a:cs typeface="+mn-cs"/>
              </a:defRPr>
            </a:lvl6pPr>
            <a:lvl7pPr marL="2056989" algn="l" defTabSz="685663" rtl="0" eaLnBrk="1" latinLnBrk="0" hangingPunct="1">
              <a:defRPr sz="1350" kern="1200">
                <a:solidFill>
                  <a:schemeClr val="tx1"/>
                </a:solidFill>
                <a:latin typeface="+mn-lt"/>
                <a:ea typeface="+mn-ea"/>
                <a:cs typeface="+mn-cs"/>
              </a:defRPr>
            </a:lvl7pPr>
            <a:lvl8pPr marL="2399820" algn="l" defTabSz="685663" rtl="0" eaLnBrk="1" latinLnBrk="0" hangingPunct="1">
              <a:defRPr sz="1350" kern="1200">
                <a:solidFill>
                  <a:schemeClr val="tx1"/>
                </a:solidFill>
                <a:latin typeface="+mn-lt"/>
                <a:ea typeface="+mn-ea"/>
                <a:cs typeface="+mn-cs"/>
              </a:defRPr>
            </a:lvl8pPr>
            <a:lvl9pPr marL="2742651" algn="l" defTabSz="685663" rtl="0" eaLnBrk="1" latinLnBrk="0" hangingPunct="1">
              <a:defRPr sz="1350" kern="1200">
                <a:solidFill>
                  <a:schemeClr val="tx1"/>
                </a:solidFill>
                <a:latin typeface="+mn-lt"/>
                <a:ea typeface="+mn-ea"/>
                <a:cs typeface="+mn-cs"/>
              </a:defRPr>
            </a:lvl9pPr>
          </a:lstStyle>
          <a:p>
            <a:fld id="{E219BBCF-6562-0F4B-B1E4-C6BFB9DF245D}" type="slidenum">
              <a:rPr lang="en-US" sz="1333" smtClean="0">
                <a:solidFill>
                  <a:srgbClr val="FFFFFF"/>
                </a:solidFill>
              </a:rPr>
              <a:pPr/>
              <a:t>‹#›</a:t>
            </a:fld>
            <a:endParaRPr lang="en-US" sz="1333" dirty="0">
              <a:solidFill>
                <a:srgbClr val="FFFFFF"/>
              </a:solidFill>
            </a:endParaRPr>
          </a:p>
        </p:txBody>
      </p:sp>
      <p:pic>
        <p:nvPicPr>
          <p:cNvPr id="11" name="Picture 10"/>
          <p:cNvPicPr>
            <a:picLocks noChangeAspect="1"/>
          </p:cNvPicPr>
          <p:nvPr userDrawn="1"/>
        </p:nvPicPr>
        <p:blipFill rotWithShape="1">
          <a:blip r:embed="rId2" cstate="email">
            <a:extLst>
              <a:ext uri="{28A0092B-C50C-407E-A947-70E740481C1C}">
                <a14:useLocalDpi xmlns:a14="http://schemas.microsoft.com/office/drawing/2010/main"/>
              </a:ext>
            </a:extLst>
          </a:blip>
          <a:srcRect b="50000"/>
          <a:stretch/>
        </p:blipFill>
        <p:spPr>
          <a:xfrm>
            <a:off x="10565109" y="6622966"/>
            <a:ext cx="765552" cy="206703"/>
          </a:xfrm>
          <a:prstGeom prst="rect">
            <a:avLst/>
          </a:prstGeom>
        </p:spPr>
      </p:pic>
      <p:cxnSp>
        <p:nvCxnSpPr>
          <p:cNvPr id="16" name="Straight Connector 15"/>
          <p:cNvCxnSpPr/>
          <p:nvPr userDrawn="1"/>
        </p:nvCxnSpPr>
        <p:spPr>
          <a:xfrm>
            <a:off x="11518607" y="6575350"/>
            <a:ext cx="0" cy="209685"/>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sp>
        <p:nvSpPr>
          <p:cNvPr id="12" name="Text Placeholder 8"/>
          <p:cNvSpPr>
            <a:spLocks noGrp="1"/>
          </p:cNvSpPr>
          <p:nvPr>
            <p:ph type="body" sz="quarter" idx="12" hasCustomPrompt="1"/>
          </p:nvPr>
        </p:nvSpPr>
        <p:spPr>
          <a:xfrm>
            <a:off x="8703225" y="6583362"/>
            <a:ext cx="1354858" cy="244682"/>
          </a:xfrm>
          <a:prstGeom prst="rect">
            <a:avLst/>
          </a:prstGeom>
        </p:spPr>
        <p:txBody>
          <a:bodyPr vert="horz" wrap="none">
            <a:spAutoFit/>
          </a:bodyPr>
          <a:lstStyle>
            <a:lvl1pPr marL="0" indent="0" algn="r">
              <a:buNone/>
              <a:defRPr sz="1100">
                <a:solidFill>
                  <a:schemeClr val="accent5"/>
                </a:solidFill>
              </a:defRPr>
            </a:lvl1pPr>
          </a:lstStyle>
          <a:p>
            <a:pPr lvl="0"/>
            <a:r>
              <a:rPr lang="en-US"/>
              <a:t>Data Classification</a:t>
            </a:r>
          </a:p>
        </p:txBody>
      </p:sp>
      <p:sp>
        <p:nvSpPr>
          <p:cNvPr id="13" name="Title 1">
            <a:extLst>
              <a:ext uri="{FF2B5EF4-FFF2-40B4-BE49-F238E27FC236}">
                <a16:creationId xmlns:a16="http://schemas.microsoft.com/office/drawing/2014/main" id="{CA8AEF83-5472-2041-BBF2-8FA5A7746650}"/>
              </a:ext>
            </a:extLst>
          </p:cNvPr>
          <p:cNvSpPr>
            <a:spLocks noGrp="1"/>
          </p:cNvSpPr>
          <p:nvPr>
            <p:ph type="title"/>
          </p:nvPr>
        </p:nvSpPr>
        <p:spPr>
          <a:xfrm>
            <a:off x="609600" y="365125"/>
            <a:ext cx="10888134" cy="1325563"/>
          </a:xfrm>
        </p:spPr>
        <p:txBody>
          <a:bodyPr/>
          <a:lstStyle>
            <a:lvl1pPr>
              <a:lnSpc>
                <a:spcPts val="4800"/>
              </a:lnSpc>
              <a:defRPr/>
            </a:lvl1pPr>
          </a:lstStyle>
          <a:p>
            <a:r>
              <a:rPr lang="en-US"/>
              <a:t>Click to edit Master title style</a:t>
            </a:r>
          </a:p>
        </p:txBody>
      </p:sp>
    </p:spTree>
    <p:extLst>
      <p:ext uri="{BB962C8B-B14F-4D97-AF65-F5344CB8AC3E}">
        <p14:creationId xmlns:p14="http://schemas.microsoft.com/office/powerpoint/2010/main" val="107567322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a:xfrm>
            <a:off x="1231012" y="377077"/>
            <a:ext cx="9308651" cy="890587"/>
          </a:xfrm>
        </p:spPr>
        <p:txBody>
          <a:bodyPr/>
          <a:lstStyle/>
          <a:p>
            <a:r>
              <a:rPr lang="en-US"/>
              <a:t>Click to edit Master title style</a:t>
            </a:r>
          </a:p>
        </p:txBody>
      </p:sp>
      <p:sp>
        <p:nvSpPr>
          <p:cNvPr id="3" name="Content Placeholder 2"/>
          <p:cNvSpPr>
            <a:spLocks noGrp="1"/>
          </p:cNvSpPr>
          <p:nvPr>
            <p:ph idx="1"/>
          </p:nvPr>
        </p:nvSpPr>
        <p:spPr>
          <a:xfrm>
            <a:off x="1234020" y="1778000"/>
            <a:ext cx="10621097" cy="445548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Slide Number Placeholder 5"/>
          <p:cNvSpPr>
            <a:spLocks noGrp="1"/>
          </p:cNvSpPr>
          <p:nvPr>
            <p:ph type="sldNum" sz="quarter" idx="4"/>
          </p:nvPr>
        </p:nvSpPr>
        <p:spPr>
          <a:xfrm>
            <a:off x="11290300" y="6375258"/>
            <a:ext cx="742952" cy="357812"/>
          </a:xfrm>
          <a:prstGeom prst="rect">
            <a:avLst/>
          </a:prstGeom>
        </p:spPr>
        <p:txBody>
          <a:bodyPr anchor="b" anchorCtr="0"/>
          <a:lstStyle>
            <a:lvl1pPr algn="r">
              <a:defRPr sz="1600">
                <a:solidFill>
                  <a:schemeClr val="bg1">
                    <a:lumMod val="50000"/>
                  </a:schemeClr>
                </a:solidFill>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8A661967-8D01-4D8A-8FD0-86F83ECE6BD1}" type="slidenum">
              <a:rPr kumimoji="0" lang="en-US" sz="1600" b="0" i="0" u="none" strike="noStrike" kern="1200" cap="none" spc="0" normalizeH="0" baseline="0" noProof="0" smtClean="0">
                <a:ln>
                  <a:noFill/>
                </a:ln>
                <a:solidFill>
                  <a:srgbClr val="FFFFFF">
                    <a:lumMod val="50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600" b="0" i="0" u="none" strike="noStrike" kern="1200" cap="none" spc="0" normalizeH="0" baseline="0" noProof="0" dirty="0">
              <a:ln>
                <a:noFill/>
              </a:ln>
              <a:solidFill>
                <a:srgbClr val="FFFFFF">
                  <a:lumMod val="50000"/>
                </a:srgbClr>
              </a:solidFill>
              <a:effectLst/>
              <a:uLnTx/>
              <a:uFillTx/>
              <a:latin typeface="Arial" panose="020B0604020202020204"/>
              <a:ea typeface="+mn-ea"/>
              <a:cs typeface="+mn-cs"/>
            </a:endParaRPr>
          </a:p>
        </p:txBody>
      </p:sp>
      <p:sp>
        <p:nvSpPr>
          <p:cNvPr id="7" name="Footer Placeholder 4"/>
          <p:cNvSpPr>
            <a:spLocks noGrp="1"/>
          </p:cNvSpPr>
          <p:nvPr>
            <p:ph type="ftr" sz="quarter" idx="3"/>
          </p:nvPr>
        </p:nvSpPr>
        <p:spPr>
          <a:xfrm>
            <a:off x="1231012" y="6356351"/>
            <a:ext cx="4114800" cy="366183"/>
          </a:xfrm>
          <a:prstGeom prst="rect">
            <a:avLst/>
          </a:prstGeom>
        </p:spPr>
        <p:txBody>
          <a:bodyPr vert="horz" lIns="0" tIns="45720" rIns="91440" bIns="45720" rtlCol="0" anchor="b" anchorCtr="0"/>
          <a:lstStyle>
            <a:lvl1pPr algn="ctr">
              <a:defRPr sz="1333">
                <a:solidFill>
                  <a:schemeClr val="tx1">
                    <a:tint val="75000"/>
                  </a:schemeClr>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333" b="0" i="0" u="none" strike="noStrike" kern="1200" cap="none" spc="0" normalizeH="0" baseline="0" noProof="0" dirty="0">
                <a:ln>
                  <a:noFill/>
                </a:ln>
                <a:solidFill>
                  <a:srgbClr val="000000">
                    <a:tint val="75000"/>
                  </a:srgbClr>
                </a:solidFill>
                <a:effectLst/>
                <a:uLnTx/>
                <a:uFillTx/>
                <a:latin typeface="Arial" panose="020B0604020202020204"/>
                <a:ea typeface="+mn-ea"/>
                <a:cs typeface="+mn-cs"/>
              </a:rPr>
              <a:t>Internal Use Only</a:t>
            </a:r>
          </a:p>
        </p:txBody>
      </p:sp>
    </p:spTree>
    <p:extLst>
      <p:ext uri="{BB962C8B-B14F-4D97-AF65-F5344CB8AC3E}">
        <p14:creationId xmlns:p14="http://schemas.microsoft.com/office/powerpoint/2010/main" val="11562611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Three images on left">
    <p:spTree>
      <p:nvGrpSpPr>
        <p:cNvPr id="1" name=""/>
        <p:cNvGrpSpPr/>
        <p:nvPr/>
      </p:nvGrpSpPr>
      <p:grpSpPr>
        <a:xfrm>
          <a:off x="0" y="0"/>
          <a:ext cx="0" cy="0"/>
          <a:chOff x="0" y="0"/>
          <a:chExt cx="0" cy="0"/>
        </a:xfrm>
      </p:grpSpPr>
      <p:graphicFrame>
        <p:nvGraphicFramePr>
          <p:cNvPr id="2" name="Object 1" hidden="1"/>
          <p:cNvGraphicFramePr>
            <a:graphicFrameLocks noChangeAspect="1"/>
          </p:cNvGraphicFramePr>
          <p:nvPr userDrawn="1">
            <p:custDataLst>
              <p:tags r:id="rId1"/>
            </p:custData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name="think-cell Slide" r:id="rId3" imgW="421" imgH="420" progId="TCLayout.ActiveDocument.1">
                  <p:embed/>
                </p:oleObj>
              </mc:Choice>
              <mc:Fallback>
                <p:oleObj name="think-cell Slide" r:id="rId3" imgW="421" imgH="420" progId="TCLayout.ActiveDocument.1">
                  <p:embed/>
                  <p:pic>
                    <p:nvPicPr>
                      <p:cNvPr id="2" name="Object 1" hidden="1"/>
                      <p:cNvPicPr/>
                      <p:nvPr/>
                    </p:nvPicPr>
                    <p:blipFill>
                      <a:blip r:embed="rId4"/>
                      <a:stretch>
                        <a:fillRect/>
                      </a:stretch>
                    </p:blipFill>
                    <p:spPr>
                      <a:xfrm>
                        <a:off x="1588" y="1588"/>
                        <a:ext cx="1587" cy="1587"/>
                      </a:xfrm>
                      <a:prstGeom prst="rect">
                        <a:avLst/>
                      </a:prstGeom>
                    </p:spPr>
                  </p:pic>
                </p:oleObj>
              </mc:Fallback>
            </mc:AlternateContent>
          </a:graphicData>
        </a:graphic>
      </p:graphicFrame>
      <p:sp>
        <p:nvSpPr>
          <p:cNvPr id="13" name="Picture Placeholder 2"/>
          <p:cNvSpPr>
            <a:spLocks noGrp="1"/>
          </p:cNvSpPr>
          <p:nvPr>
            <p:ph type="pic" sz="quarter" idx="14"/>
          </p:nvPr>
        </p:nvSpPr>
        <p:spPr>
          <a:xfrm>
            <a:off x="884468" y="1709531"/>
            <a:ext cx="3311096" cy="5148469"/>
          </a:xfrm>
          <a:prstGeom prst="rect">
            <a:avLst/>
          </a:prstGeom>
          <a:solidFill>
            <a:schemeClr val="bg1">
              <a:lumMod val="95000"/>
            </a:schemeClr>
          </a:solidFill>
        </p:spPr>
        <p:txBody>
          <a:bodyPr>
            <a:normAutofit/>
          </a:bodyPr>
          <a:lstStyle>
            <a:lvl1pPr>
              <a:defRPr sz="1400"/>
            </a:lvl1pPr>
          </a:lstStyle>
          <a:p>
            <a:r>
              <a:rPr lang="en-US" dirty="0"/>
              <a:t>Click icon to add picture</a:t>
            </a:r>
          </a:p>
        </p:txBody>
      </p:sp>
      <p:sp>
        <p:nvSpPr>
          <p:cNvPr id="14" name="Picture Placeholder 2"/>
          <p:cNvSpPr>
            <a:spLocks noGrp="1"/>
          </p:cNvSpPr>
          <p:nvPr>
            <p:ph type="pic" sz="quarter" idx="15"/>
          </p:nvPr>
        </p:nvSpPr>
        <p:spPr>
          <a:xfrm>
            <a:off x="4478561" y="1709531"/>
            <a:ext cx="3311096" cy="2176671"/>
          </a:xfrm>
          <a:prstGeom prst="rect">
            <a:avLst/>
          </a:prstGeom>
          <a:solidFill>
            <a:schemeClr val="bg1">
              <a:lumMod val="95000"/>
            </a:schemeClr>
          </a:solidFill>
        </p:spPr>
        <p:txBody>
          <a:bodyPr>
            <a:normAutofit/>
          </a:bodyPr>
          <a:lstStyle>
            <a:lvl1pPr>
              <a:defRPr sz="1400"/>
            </a:lvl1pPr>
          </a:lstStyle>
          <a:p>
            <a:r>
              <a:rPr lang="en-US" dirty="0"/>
              <a:t>Click icon to add picture</a:t>
            </a:r>
          </a:p>
        </p:txBody>
      </p:sp>
      <p:sp>
        <p:nvSpPr>
          <p:cNvPr id="15" name="Picture Placeholder 2"/>
          <p:cNvSpPr>
            <a:spLocks noGrp="1"/>
          </p:cNvSpPr>
          <p:nvPr>
            <p:ph type="pic" sz="quarter" idx="16"/>
          </p:nvPr>
        </p:nvSpPr>
        <p:spPr>
          <a:xfrm>
            <a:off x="4478561" y="4180824"/>
            <a:ext cx="3311096" cy="2677176"/>
          </a:xfrm>
          <a:prstGeom prst="rect">
            <a:avLst/>
          </a:prstGeom>
          <a:solidFill>
            <a:schemeClr val="bg1">
              <a:lumMod val="95000"/>
            </a:schemeClr>
          </a:solidFill>
        </p:spPr>
        <p:txBody>
          <a:bodyPr>
            <a:normAutofit/>
          </a:bodyPr>
          <a:lstStyle>
            <a:lvl1pPr>
              <a:defRPr sz="1400"/>
            </a:lvl1pPr>
          </a:lstStyle>
          <a:p>
            <a:r>
              <a:rPr lang="en-US" dirty="0"/>
              <a:t>Click icon to add picture</a:t>
            </a:r>
          </a:p>
        </p:txBody>
      </p:sp>
      <p:sp>
        <p:nvSpPr>
          <p:cNvPr id="6" name="Text Placeholder 8"/>
          <p:cNvSpPr>
            <a:spLocks noGrp="1"/>
          </p:cNvSpPr>
          <p:nvPr>
            <p:ph type="body" sz="quarter" idx="12" hasCustomPrompt="1"/>
          </p:nvPr>
        </p:nvSpPr>
        <p:spPr>
          <a:xfrm>
            <a:off x="8703225" y="6583362"/>
            <a:ext cx="1354858" cy="244682"/>
          </a:xfrm>
          <a:prstGeom prst="rect">
            <a:avLst/>
          </a:prstGeom>
        </p:spPr>
        <p:txBody>
          <a:bodyPr vert="horz" wrap="none">
            <a:spAutoFit/>
          </a:bodyPr>
          <a:lstStyle>
            <a:lvl1pPr marL="0" indent="0" algn="r">
              <a:buNone/>
              <a:defRPr sz="1100">
                <a:solidFill>
                  <a:schemeClr val="accent5"/>
                </a:solidFill>
              </a:defRPr>
            </a:lvl1pPr>
          </a:lstStyle>
          <a:p>
            <a:pPr lvl="0"/>
            <a:r>
              <a:rPr lang="en-US"/>
              <a:t>Data Classification</a:t>
            </a:r>
          </a:p>
        </p:txBody>
      </p:sp>
      <p:sp>
        <p:nvSpPr>
          <p:cNvPr id="7" name="Title 1">
            <a:extLst>
              <a:ext uri="{FF2B5EF4-FFF2-40B4-BE49-F238E27FC236}">
                <a16:creationId xmlns:a16="http://schemas.microsoft.com/office/drawing/2014/main" id="{C2D079FA-FEEE-5348-A1B3-7D919B6F11C0}"/>
              </a:ext>
            </a:extLst>
          </p:cNvPr>
          <p:cNvSpPr>
            <a:spLocks noGrp="1"/>
          </p:cNvSpPr>
          <p:nvPr>
            <p:ph type="title"/>
          </p:nvPr>
        </p:nvSpPr>
        <p:spPr>
          <a:xfrm>
            <a:off x="609600" y="365125"/>
            <a:ext cx="10888134" cy="1325563"/>
          </a:xfrm>
        </p:spPr>
        <p:txBody>
          <a:bodyPr/>
          <a:lstStyle>
            <a:lvl1pPr>
              <a:lnSpc>
                <a:spcPts val="4800"/>
              </a:lnSpc>
              <a:defRPr/>
            </a:lvl1pPr>
          </a:lstStyle>
          <a:p>
            <a:r>
              <a:rPr lang="en-US"/>
              <a:t>Click to edit Master title style</a:t>
            </a:r>
          </a:p>
        </p:txBody>
      </p:sp>
    </p:spTree>
    <p:extLst>
      <p:ext uri="{BB962C8B-B14F-4D97-AF65-F5344CB8AC3E}">
        <p14:creationId xmlns:p14="http://schemas.microsoft.com/office/powerpoint/2010/main" val="225348714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userDrawn="1">
  <p:cSld name="2_Title Slide">
    <p:spTree>
      <p:nvGrpSpPr>
        <p:cNvPr id="1" name=""/>
        <p:cNvGrpSpPr/>
        <p:nvPr/>
      </p:nvGrpSpPr>
      <p:grpSpPr>
        <a:xfrm>
          <a:off x="0" y="0"/>
          <a:ext cx="0" cy="0"/>
          <a:chOff x="0" y="0"/>
          <a:chExt cx="0" cy="0"/>
        </a:xfrm>
      </p:grpSpPr>
      <p:sp>
        <p:nvSpPr>
          <p:cNvPr id="9" name="Picture Placeholder 8"/>
          <p:cNvSpPr>
            <a:spLocks noGrp="1"/>
          </p:cNvSpPr>
          <p:nvPr>
            <p:ph type="pic" sz="quarter" idx="14" hasCustomPrompt="1"/>
          </p:nvPr>
        </p:nvSpPr>
        <p:spPr>
          <a:xfrm>
            <a:off x="4247300" y="1"/>
            <a:ext cx="7975544" cy="6892026"/>
          </a:xfrm>
          <a:custGeom>
            <a:avLst/>
            <a:gdLst>
              <a:gd name="connsiteX0" fmla="*/ 0 w 6081485"/>
              <a:gd name="connsiteY0" fmla="*/ 0 h 6861773"/>
              <a:gd name="connsiteX1" fmla="*/ 6081485 w 6081485"/>
              <a:gd name="connsiteY1" fmla="*/ 0 h 6861773"/>
              <a:gd name="connsiteX2" fmla="*/ 6081485 w 6081485"/>
              <a:gd name="connsiteY2" fmla="*/ 6861773 h 6861773"/>
              <a:gd name="connsiteX3" fmla="*/ 0 w 6081485"/>
              <a:gd name="connsiteY3" fmla="*/ 6861773 h 6861773"/>
              <a:gd name="connsiteX4" fmla="*/ 0 w 6081485"/>
              <a:gd name="connsiteY4" fmla="*/ 0 h 6861773"/>
              <a:gd name="connsiteX0" fmla="*/ 1828800 w 7910285"/>
              <a:gd name="connsiteY0" fmla="*/ 0 h 6872924"/>
              <a:gd name="connsiteX1" fmla="*/ 7910285 w 7910285"/>
              <a:gd name="connsiteY1" fmla="*/ 0 h 6872924"/>
              <a:gd name="connsiteX2" fmla="*/ 7910285 w 7910285"/>
              <a:gd name="connsiteY2" fmla="*/ 6861773 h 6872924"/>
              <a:gd name="connsiteX3" fmla="*/ 0 w 7910285"/>
              <a:gd name="connsiteY3" fmla="*/ 6872924 h 6872924"/>
              <a:gd name="connsiteX4" fmla="*/ 1828800 w 7910285"/>
              <a:gd name="connsiteY4" fmla="*/ 0 h 6872924"/>
              <a:gd name="connsiteX0" fmla="*/ 2598234 w 7910285"/>
              <a:gd name="connsiteY0" fmla="*/ 0 h 6884075"/>
              <a:gd name="connsiteX1" fmla="*/ 7910285 w 7910285"/>
              <a:gd name="connsiteY1" fmla="*/ 11151 h 6884075"/>
              <a:gd name="connsiteX2" fmla="*/ 7910285 w 7910285"/>
              <a:gd name="connsiteY2" fmla="*/ 6872924 h 6884075"/>
              <a:gd name="connsiteX3" fmla="*/ 0 w 7910285"/>
              <a:gd name="connsiteY3" fmla="*/ 6884075 h 6884075"/>
              <a:gd name="connsiteX4" fmla="*/ 2598234 w 7910285"/>
              <a:gd name="connsiteY4" fmla="*/ 0 h 6884075"/>
              <a:gd name="connsiteX0" fmla="*/ 2497873 w 7910285"/>
              <a:gd name="connsiteY0" fmla="*/ 0 h 6872924"/>
              <a:gd name="connsiteX1" fmla="*/ 7910285 w 7910285"/>
              <a:gd name="connsiteY1" fmla="*/ 0 h 6872924"/>
              <a:gd name="connsiteX2" fmla="*/ 7910285 w 7910285"/>
              <a:gd name="connsiteY2" fmla="*/ 6861773 h 6872924"/>
              <a:gd name="connsiteX3" fmla="*/ 0 w 7910285"/>
              <a:gd name="connsiteY3" fmla="*/ 6872924 h 6872924"/>
              <a:gd name="connsiteX4" fmla="*/ 2497873 w 7910285"/>
              <a:gd name="connsiteY4" fmla="*/ 0 h 6872924"/>
              <a:gd name="connsiteX0" fmla="*/ 2531327 w 7943739"/>
              <a:gd name="connsiteY0" fmla="*/ 0 h 6884075"/>
              <a:gd name="connsiteX1" fmla="*/ 7943739 w 7943739"/>
              <a:gd name="connsiteY1" fmla="*/ 0 h 6884075"/>
              <a:gd name="connsiteX2" fmla="*/ 7943739 w 7943739"/>
              <a:gd name="connsiteY2" fmla="*/ 6861773 h 6884075"/>
              <a:gd name="connsiteX3" fmla="*/ 0 w 7943739"/>
              <a:gd name="connsiteY3" fmla="*/ 6884075 h 6884075"/>
              <a:gd name="connsiteX4" fmla="*/ 2531327 w 7943739"/>
              <a:gd name="connsiteY4" fmla="*/ 0 h 6884075"/>
              <a:gd name="connsiteX0" fmla="*/ 2563132 w 7975544"/>
              <a:gd name="connsiteY0" fmla="*/ 0 h 6892026"/>
              <a:gd name="connsiteX1" fmla="*/ 7975544 w 7975544"/>
              <a:gd name="connsiteY1" fmla="*/ 0 h 6892026"/>
              <a:gd name="connsiteX2" fmla="*/ 7975544 w 7975544"/>
              <a:gd name="connsiteY2" fmla="*/ 6861773 h 6892026"/>
              <a:gd name="connsiteX3" fmla="*/ 0 w 7975544"/>
              <a:gd name="connsiteY3" fmla="*/ 6892026 h 6892026"/>
              <a:gd name="connsiteX4" fmla="*/ 2563132 w 7975544"/>
              <a:gd name="connsiteY4" fmla="*/ 0 h 689202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975544" h="6892026">
                <a:moveTo>
                  <a:pt x="2563132" y="0"/>
                </a:moveTo>
                <a:lnTo>
                  <a:pt x="7975544" y="0"/>
                </a:lnTo>
                <a:lnTo>
                  <a:pt x="7975544" y="6861773"/>
                </a:lnTo>
                <a:lnTo>
                  <a:pt x="0" y="6892026"/>
                </a:lnTo>
                <a:lnTo>
                  <a:pt x="2563132" y="0"/>
                </a:lnTo>
                <a:close/>
              </a:path>
            </a:pathLst>
          </a:custGeom>
          <a:solidFill>
            <a:schemeClr val="bg1">
              <a:lumMod val="95000"/>
            </a:schemeClr>
          </a:solidFill>
        </p:spPr>
        <p:txBody>
          <a:bodyPr>
            <a:normAutofit/>
          </a:bodyPr>
          <a:lstStyle>
            <a:lvl1pPr>
              <a:defRPr sz="1400" baseline="0"/>
            </a:lvl1pPr>
          </a:lstStyle>
          <a:p>
            <a:r>
              <a:rPr lang="en-US" dirty="0"/>
              <a:t>Drag picture to placeholder or click icon to add. </a:t>
            </a:r>
          </a:p>
        </p:txBody>
      </p:sp>
      <p:sp>
        <p:nvSpPr>
          <p:cNvPr id="12" name="Text Placeholder 15">
            <a:extLst>
              <a:ext uri="{FF2B5EF4-FFF2-40B4-BE49-F238E27FC236}">
                <a16:creationId xmlns:a16="http://schemas.microsoft.com/office/drawing/2014/main" id="{4D498B6C-2CA0-0748-95AA-FE48D85B9B2A}"/>
              </a:ext>
            </a:extLst>
          </p:cNvPr>
          <p:cNvSpPr>
            <a:spLocks noGrp="1"/>
          </p:cNvSpPr>
          <p:nvPr>
            <p:ph type="body" sz="quarter" idx="17" hasCustomPrompt="1"/>
          </p:nvPr>
        </p:nvSpPr>
        <p:spPr>
          <a:xfrm>
            <a:off x="494046" y="3900551"/>
            <a:ext cx="3963472" cy="327025"/>
          </a:xfrm>
          <a:prstGeom prst="rect">
            <a:avLst/>
          </a:prstGeom>
        </p:spPr>
        <p:txBody>
          <a:bodyPr anchor="t"/>
          <a:lstStyle>
            <a:lvl1pPr marL="0" indent="0">
              <a:lnSpc>
                <a:spcPct val="100000"/>
              </a:lnSpc>
              <a:buNone/>
              <a:defRPr sz="1400"/>
            </a:lvl1pPr>
            <a:lvl2pPr marL="457200" indent="0">
              <a:buNone/>
              <a:defRPr sz="1400"/>
            </a:lvl2pPr>
            <a:lvl3pPr marL="914400" indent="0">
              <a:buNone/>
              <a:defRPr sz="1400"/>
            </a:lvl3pPr>
            <a:lvl4pPr marL="1371600" indent="0">
              <a:buNone/>
              <a:defRPr sz="1400"/>
            </a:lvl4pPr>
            <a:lvl5pPr marL="1828800" indent="0">
              <a:buNone/>
              <a:defRPr sz="1400"/>
            </a:lvl5pPr>
          </a:lstStyle>
          <a:p>
            <a:pPr lvl="0"/>
            <a:r>
              <a:rPr lang="en-US"/>
              <a:t>Date</a:t>
            </a:r>
          </a:p>
        </p:txBody>
      </p:sp>
      <p:sp>
        <p:nvSpPr>
          <p:cNvPr id="13" name="Text Placeholder 17">
            <a:extLst>
              <a:ext uri="{FF2B5EF4-FFF2-40B4-BE49-F238E27FC236}">
                <a16:creationId xmlns:a16="http://schemas.microsoft.com/office/drawing/2014/main" id="{8758754B-08E0-FC4E-8687-AB82518896A0}"/>
              </a:ext>
            </a:extLst>
          </p:cNvPr>
          <p:cNvSpPr>
            <a:spLocks noGrp="1"/>
          </p:cNvSpPr>
          <p:nvPr>
            <p:ph type="body" sz="quarter" idx="18" hasCustomPrompt="1"/>
          </p:nvPr>
        </p:nvSpPr>
        <p:spPr>
          <a:xfrm>
            <a:off x="494046" y="4222183"/>
            <a:ext cx="3963472" cy="252490"/>
          </a:xfrm>
          <a:prstGeom prst="rect">
            <a:avLst/>
          </a:prstGeom>
        </p:spPr>
        <p:txBody>
          <a:bodyPr anchor="b"/>
          <a:lstStyle>
            <a:lvl1pPr marL="0" indent="0">
              <a:buNone/>
              <a:defRPr sz="1100">
                <a:solidFill>
                  <a:schemeClr val="accent5"/>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a:t>Data Classification</a:t>
            </a:r>
          </a:p>
        </p:txBody>
      </p:sp>
      <p:sp>
        <p:nvSpPr>
          <p:cNvPr id="14" name="Title 32">
            <a:extLst>
              <a:ext uri="{FF2B5EF4-FFF2-40B4-BE49-F238E27FC236}">
                <a16:creationId xmlns:a16="http://schemas.microsoft.com/office/drawing/2014/main" id="{399013B4-CB39-7249-B5BF-7ABD684C2023}"/>
              </a:ext>
            </a:extLst>
          </p:cNvPr>
          <p:cNvSpPr>
            <a:spLocks noGrp="1"/>
          </p:cNvSpPr>
          <p:nvPr>
            <p:ph type="ctrTitle" hasCustomPrompt="1"/>
          </p:nvPr>
        </p:nvSpPr>
        <p:spPr>
          <a:xfrm>
            <a:off x="494046" y="677136"/>
            <a:ext cx="4869692" cy="2043762"/>
          </a:xfrm>
        </p:spPr>
        <p:txBody>
          <a:bodyPr anchor="t">
            <a:normAutofit/>
          </a:bodyPr>
          <a:lstStyle>
            <a:lvl1pPr fontAlgn="b">
              <a:lnSpc>
                <a:spcPts val="4400"/>
              </a:lnSpc>
              <a:defRPr sz="4800" b="1" i="0" spc="-150">
                <a:latin typeface="Arial Black" panose="020B0604020202020204" pitchFamily="34" charset="0"/>
                <a:cs typeface="Arial Black" panose="020B0604020202020204" pitchFamily="34" charset="0"/>
              </a:defRPr>
            </a:lvl1pPr>
          </a:lstStyle>
          <a:p>
            <a:r>
              <a:rPr lang="en-US"/>
              <a:t>PRESENTATION TITLE</a:t>
            </a:r>
          </a:p>
        </p:txBody>
      </p:sp>
      <p:sp>
        <p:nvSpPr>
          <p:cNvPr id="15" name="Text Placeholder 13">
            <a:extLst>
              <a:ext uri="{FF2B5EF4-FFF2-40B4-BE49-F238E27FC236}">
                <a16:creationId xmlns:a16="http://schemas.microsoft.com/office/drawing/2014/main" id="{2045CAA0-F484-9C4A-83DD-AC574DD6891A}"/>
              </a:ext>
            </a:extLst>
          </p:cNvPr>
          <p:cNvSpPr>
            <a:spLocks noGrp="1"/>
          </p:cNvSpPr>
          <p:nvPr>
            <p:ph type="body" sz="quarter" idx="16" hasCustomPrompt="1"/>
          </p:nvPr>
        </p:nvSpPr>
        <p:spPr>
          <a:xfrm>
            <a:off x="494046" y="3422220"/>
            <a:ext cx="3963472" cy="442368"/>
          </a:xfrm>
          <a:prstGeom prst="rect">
            <a:avLst/>
          </a:prstGeom>
        </p:spPr>
        <p:txBody>
          <a:bodyPr anchor="t"/>
          <a:lstStyle>
            <a:lvl1pPr marL="0" indent="0">
              <a:lnSpc>
                <a:spcPts val="2400"/>
              </a:lnSpc>
              <a:buNone/>
              <a:defRPr sz="2400"/>
            </a:lvl1pPr>
          </a:lstStyle>
          <a:p>
            <a:pPr lvl="0"/>
            <a:r>
              <a:rPr lang="en-US"/>
              <a:t>Presenter Name</a:t>
            </a:r>
          </a:p>
        </p:txBody>
      </p:sp>
      <p:pic>
        <p:nvPicPr>
          <p:cNvPr id="8" name="Picture 7">
            <a:extLst>
              <a:ext uri="{FF2B5EF4-FFF2-40B4-BE49-F238E27FC236}">
                <a16:creationId xmlns:a16="http://schemas.microsoft.com/office/drawing/2014/main" id="{FFB454A8-248D-0947-9C79-0456FFBAC775}"/>
              </a:ext>
            </a:extLst>
          </p:cNvPr>
          <p:cNvPicPr>
            <a:picLocks noChangeAspect="1"/>
          </p:cNvPicPr>
          <p:nvPr userDrawn="1"/>
        </p:nvPicPr>
        <p:blipFill>
          <a:blip r:embed="rId2"/>
          <a:stretch>
            <a:fillRect/>
          </a:stretch>
        </p:blipFill>
        <p:spPr>
          <a:xfrm>
            <a:off x="683616" y="5307980"/>
            <a:ext cx="995088" cy="872884"/>
          </a:xfrm>
          <a:prstGeom prst="rect">
            <a:avLst/>
          </a:prstGeom>
        </p:spPr>
      </p:pic>
      <p:pic>
        <p:nvPicPr>
          <p:cNvPr id="5" name="Picture 4">
            <a:extLst>
              <a:ext uri="{FF2B5EF4-FFF2-40B4-BE49-F238E27FC236}">
                <a16:creationId xmlns:a16="http://schemas.microsoft.com/office/drawing/2014/main" id="{6C6B960A-8D6D-9848-A633-18CF720557D4}"/>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4298312" y="677136"/>
            <a:ext cx="2130852" cy="5311069"/>
          </a:xfrm>
          <a:prstGeom prst="rect">
            <a:avLst/>
          </a:prstGeom>
        </p:spPr>
      </p:pic>
      <p:pic>
        <p:nvPicPr>
          <p:cNvPr id="10" name="Picture 9">
            <a:extLst>
              <a:ext uri="{FF2B5EF4-FFF2-40B4-BE49-F238E27FC236}">
                <a16:creationId xmlns:a16="http://schemas.microsoft.com/office/drawing/2014/main" id="{A969A323-BE0B-A640-AC3A-B9CB05E768BB}"/>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4457518" y="4799017"/>
            <a:ext cx="2000683" cy="2000683"/>
          </a:xfrm>
          <a:prstGeom prst="rect">
            <a:avLst/>
          </a:prstGeom>
        </p:spPr>
      </p:pic>
    </p:spTree>
    <p:extLst>
      <p:ext uri="{BB962C8B-B14F-4D97-AF65-F5344CB8AC3E}">
        <p14:creationId xmlns:p14="http://schemas.microsoft.com/office/powerpoint/2010/main" val="39081912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1_Blan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nSpc>
                <a:spcPts val="4800"/>
              </a:lnSpc>
              <a:defRPr/>
            </a:lvl1pPr>
          </a:lstStyle>
          <a:p>
            <a:r>
              <a:rPr lang="en-US"/>
              <a:t>Click to edit Master title style</a:t>
            </a:r>
          </a:p>
        </p:txBody>
      </p:sp>
      <p:sp>
        <p:nvSpPr>
          <p:cNvPr id="4" name="Footer Placeholder 3">
            <a:extLst>
              <a:ext uri="{FF2B5EF4-FFF2-40B4-BE49-F238E27FC236}">
                <a16:creationId xmlns:a16="http://schemas.microsoft.com/office/drawing/2014/main" id="{C7C58238-31B5-4243-8F87-DEBF85C12ED3}"/>
              </a:ext>
            </a:extLst>
          </p:cNvPr>
          <p:cNvSpPr>
            <a:spLocks noGrp="1"/>
          </p:cNvSpPr>
          <p:nvPr>
            <p:ph type="ftr" sz="quarter" idx="10"/>
          </p:nvPr>
        </p:nvSpPr>
        <p:spPr/>
        <p:txBody>
          <a:bodyPr/>
          <a:lstStyle/>
          <a:p>
            <a:endParaRPr lang="en-US" dirty="0"/>
          </a:p>
        </p:txBody>
      </p:sp>
    </p:spTree>
    <p:extLst>
      <p:ext uri="{BB962C8B-B14F-4D97-AF65-F5344CB8AC3E}">
        <p14:creationId xmlns:p14="http://schemas.microsoft.com/office/powerpoint/2010/main" val="127763205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Paragraph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nSpc>
                <a:spcPts val="4800"/>
              </a:lnSpc>
              <a:defRPr/>
            </a:lvl1pPr>
          </a:lstStyle>
          <a:p>
            <a:r>
              <a:rPr lang="en-US"/>
              <a:t>Click to edit Master title style</a:t>
            </a:r>
          </a:p>
        </p:txBody>
      </p:sp>
      <p:sp>
        <p:nvSpPr>
          <p:cNvPr id="6" name="Text Placeholder 5">
            <a:extLst>
              <a:ext uri="{FF2B5EF4-FFF2-40B4-BE49-F238E27FC236}">
                <a16:creationId xmlns:a16="http://schemas.microsoft.com/office/drawing/2014/main" id="{FEFA9F48-32A9-47C1-BC2B-BBFAC4A269D0}"/>
              </a:ext>
            </a:extLst>
          </p:cNvPr>
          <p:cNvSpPr>
            <a:spLocks noGrp="1"/>
          </p:cNvSpPr>
          <p:nvPr>
            <p:ph type="body" sz="quarter" idx="10"/>
          </p:nvPr>
        </p:nvSpPr>
        <p:spPr>
          <a:xfrm>
            <a:off x="609600" y="1917700"/>
            <a:ext cx="10744200" cy="4413250"/>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09887731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cSld name="2_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6F69A3FB-27CE-4799-8036-2DBECB6C01FC}"/>
              </a:ext>
            </a:extLst>
          </p:cNvPr>
          <p:cNvSpPr>
            <a:spLocks noGrp="1"/>
          </p:cNvSpPr>
          <p:nvPr>
            <p:ph type="dt" sz="half" idx="10"/>
          </p:nvPr>
        </p:nvSpPr>
        <p:spPr/>
        <p:txBody>
          <a:bodyPr/>
          <a:lstStyle/>
          <a:p>
            <a:fld id="{83AAE03D-371E-428B-86F0-2B5C7FD2F145}" type="datetimeFigureOut">
              <a:rPr lang="en-US" smtClean="0"/>
              <a:t>12/15/2022</a:t>
            </a:fld>
            <a:endParaRPr lang="en-US" dirty="0"/>
          </a:p>
        </p:txBody>
      </p:sp>
      <p:sp>
        <p:nvSpPr>
          <p:cNvPr id="3" name="Footer Placeholder 2">
            <a:extLst>
              <a:ext uri="{FF2B5EF4-FFF2-40B4-BE49-F238E27FC236}">
                <a16:creationId xmlns:a16="http://schemas.microsoft.com/office/drawing/2014/main" id="{D8C9C016-07FC-4676-984F-BF3010C7BF01}"/>
              </a:ext>
            </a:extLst>
          </p:cNvPr>
          <p:cNvSpPr>
            <a:spLocks noGrp="1"/>
          </p:cNvSpPr>
          <p:nvPr>
            <p:ph type="ftr" sz="quarter" idx="11"/>
          </p:nvPr>
        </p:nvSpPr>
        <p:spPr/>
        <p:txBody>
          <a:bodyPr/>
          <a:lstStyle/>
          <a:p>
            <a:endParaRPr lang="en-US" dirty="0"/>
          </a:p>
        </p:txBody>
      </p:sp>
      <p:sp>
        <p:nvSpPr>
          <p:cNvPr id="4" name="Slide Number Placeholder 3">
            <a:extLst>
              <a:ext uri="{FF2B5EF4-FFF2-40B4-BE49-F238E27FC236}">
                <a16:creationId xmlns:a16="http://schemas.microsoft.com/office/drawing/2014/main" id="{D0AD7B25-B66A-4ED0-A939-0399772F916C}"/>
              </a:ext>
            </a:extLst>
          </p:cNvPr>
          <p:cNvSpPr>
            <a:spLocks noGrp="1"/>
          </p:cNvSpPr>
          <p:nvPr>
            <p:ph type="sldNum" sz="quarter" idx="12"/>
          </p:nvPr>
        </p:nvSpPr>
        <p:spPr/>
        <p:txBody>
          <a:bodyPr/>
          <a:lstStyle/>
          <a:p>
            <a:fld id="{B9D33B05-511B-441A-A2EA-88776C5317F4}" type="slidenum">
              <a:rPr lang="en-US" smtClean="0"/>
              <a:t>‹#›</a:t>
            </a:fld>
            <a:endParaRPr lang="en-US" dirty="0"/>
          </a:p>
        </p:txBody>
      </p:sp>
    </p:spTree>
    <p:extLst>
      <p:ext uri="{BB962C8B-B14F-4D97-AF65-F5344CB8AC3E}">
        <p14:creationId xmlns:p14="http://schemas.microsoft.com/office/powerpoint/2010/main" val="206745066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1_Full Screen Image">
    <p:spTree>
      <p:nvGrpSpPr>
        <p:cNvPr id="1" name=""/>
        <p:cNvGrpSpPr/>
        <p:nvPr/>
      </p:nvGrpSpPr>
      <p:grpSpPr>
        <a:xfrm>
          <a:off x="0" y="0"/>
          <a:ext cx="0" cy="0"/>
          <a:chOff x="0" y="0"/>
          <a:chExt cx="0" cy="0"/>
        </a:xfrm>
      </p:grpSpPr>
      <p:sp>
        <p:nvSpPr>
          <p:cNvPr id="7" name="Picture Placeholder 5"/>
          <p:cNvSpPr>
            <a:spLocks noGrp="1"/>
          </p:cNvSpPr>
          <p:nvPr>
            <p:ph type="pic" sz="quarter" idx="10"/>
          </p:nvPr>
        </p:nvSpPr>
        <p:spPr>
          <a:xfrm>
            <a:off x="0" y="0"/>
            <a:ext cx="12192000" cy="6858000"/>
          </a:xfrm>
          <a:prstGeom prst="rect">
            <a:avLst/>
          </a:prstGeom>
          <a:solidFill>
            <a:schemeClr val="bg1">
              <a:lumMod val="95000"/>
            </a:schemeClr>
          </a:solidFill>
        </p:spPr>
        <p:txBody>
          <a:bodyPr/>
          <a:lstStyle/>
          <a:p>
            <a:r>
              <a:rPr lang="en-US" dirty="0"/>
              <a:t>Click icon to add picture</a:t>
            </a:r>
          </a:p>
        </p:txBody>
      </p:sp>
      <p:sp>
        <p:nvSpPr>
          <p:cNvPr id="12" name="Rectangle 5"/>
          <p:cNvSpPr/>
          <p:nvPr userDrawn="1"/>
        </p:nvSpPr>
        <p:spPr>
          <a:xfrm rot="10800000">
            <a:off x="10150548" y="6472863"/>
            <a:ext cx="2047392" cy="398263"/>
          </a:xfrm>
          <a:custGeom>
            <a:avLst/>
            <a:gdLst>
              <a:gd name="connsiteX0" fmla="*/ 0 w 1803485"/>
              <a:gd name="connsiteY0" fmla="*/ 0 h 354932"/>
              <a:gd name="connsiteX1" fmla="*/ 1803485 w 1803485"/>
              <a:gd name="connsiteY1" fmla="*/ 0 h 354932"/>
              <a:gd name="connsiteX2" fmla="*/ 1803485 w 1803485"/>
              <a:gd name="connsiteY2" fmla="*/ 354932 h 354932"/>
              <a:gd name="connsiteX3" fmla="*/ 0 w 1803485"/>
              <a:gd name="connsiteY3" fmla="*/ 354932 h 354932"/>
              <a:gd name="connsiteX4" fmla="*/ 0 w 1803485"/>
              <a:gd name="connsiteY4" fmla="*/ 0 h 354932"/>
              <a:gd name="connsiteX0" fmla="*/ 0 w 2008025"/>
              <a:gd name="connsiteY0" fmla="*/ 1 h 354933"/>
              <a:gd name="connsiteX1" fmla="*/ 2008025 w 2008025"/>
              <a:gd name="connsiteY1" fmla="*/ 0 h 354933"/>
              <a:gd name="connsiteX2" fmla="*/ 1803485 w 2008025"/>
              <a:gd name="connsiteY2" fmla="*/ 354933 h 354933"/>
              <a:gd name="connsiteX3" fmla="*/ 0 w 2008025"/>
              <a:gd name="connsiteY3" fmla="*/ 354933 h 354933"/>
              <a:gd name="connsiteX4" fmla="*/ 0 w 2008025"/>
              <a:gd name="connsiteY4" fmla="*/ 1 h 3549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08025" h="354933">
                <a:moveTo>
                  <a:pt x="0" y="1"/>
                </a:moveTo>
                <a:lnTo>
                  <a:pt x="2008025" y="0"/>
                </a:lnTo>
                <a:lnTo>
                  <a:pt x="1803485" y="354933"/>
                </a:lnTo>
                <a:lnTo>
                  <a:pt x="0" y="354933"/>
                </a:lnTo>
                <a:lnTo>
                  <a:pt x="0" y="1"/>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72"/>
            <a:endParaRPr lang="en-US" sz="2400" dirty="0">
              <a:solidFill>
                <a:srgbClr val="FFFFFF"/>
              </a:solidFill>
            </a:endParaRPr>
          </a:p>
        </p:txBody>
      </p:sp>
      <p:sp>
        <p:nvSpPr>
          <p:cNvPr id="13" name="Slide Number Placeholder 4"/>
          <p:cNvSpPr txBox="1">
            <a:spLocks/>
          </p:cNvSpPr>
          <p:nvPr userDrawn="1"/>
        </p:nvSpPr>
        <p:spPr>
          <a:xfrm>
            <a:off x="11574065" y="6496013"/>
            <a:ext cx="617011" cy="366183"/>
          </a:xfrm>
          <a:prstGeom prst="rect">
            <a:avLst/>
          </a:prstGeom>
        </p:spPr>
        <p:txBody>
          <a:bodyPr vert="horz" lIns="121920" tIns="60960" rIns="121920" bIns="60960" rtlCol="0" anchor="ctr"/>
          <a:lstStyle>
            <a:defPPr>
              <a:defRPr lang="en-US"/>
            </a:defPPr>
            <a:lvl1pPr marL="0" algn="l" defTabSz="685663" rtl="0" eaLnBrk="1" latinLnBrk="0" hangingPunct="1">
              <a:defRPr sz="900" b="0" i="0" kern="1200">
                <a:solidFill>
                  <a:schemeClr val="tx1">
                    <a:tint val="75000"/>
                  </a:schemeClr>
                </a:solidFill>
                <a:latin typeface="Arial" charset="0"/>
                <a:ea typeface="Arial" charset="0"/>
                <a:cs typeface="Arial" charset="0"/>
              </a:defRPr>
            </a:lvl1pPr>
            <a:lvl2pPr marL="342831" algn="l" defTabSz="685663" rtl="0" eaLnBrk="1" latinLnBrk="0" hangingPunct="1">
              <a:defRPr sz="1350" kern="1200">
                <a:solidFill>
                  <a:schemeClr val="tx1"/>
                </a:solidFill>
                <a:latin typeface="+mn-lt"/>
                <a:ea typeface="+mn-ea"/>
                <a:cs typeface="+mn-cs"/>
              </a:defRPr>
            </a:lvl2pPr>
            <a:lvl3pPr marL="685663" algn="l" defTabSz="685663" rtl="0" eaLnBrk="1" latinLnBrk="0" hangingPunct="1">
              <a:defRPr sz="1350" kern="1200">
                <a:solidFill>
                  <a:schemeClr val="tx1"/>
                </a:solidFill>
                <a:latin typeface="+mn-lt"/>
                <a:ea typeface="+mn-ea"/>
                <a:cs typeface="+mn-cs"/>
              </a:defRPr>
            </a:lvl3pPr>
            <a:lvl4pPr marL="1028494" algn="l" defTabSz="685663" rtl="0" eaLnBrk="1" latinLnBrk="0" hangingPunct="1">
              <a:defRPr sz="1350" kern="1200">
                <a:solidFill>
                  <a:schemeClr val="tx1"/>
                </a:solidFill>
                <a:latin typeface="+mn-lt"/>
                <a:ea typeface="+mn-ea"/>
                <a:cs typeface="+mn-cs"/>
              </a:defRPr>
            </a:lvl4pPr>
            <a:lvl5pPr marL="1371326" algn="l" defTabSz="685663" rtl="0" eaLnBrk="1" latinLnBrk="0" hangingPunct="1">
              <a:defRPr sz="1350" kern="1200">
                <a:solidFill>
                  <a:schemeClr val="tx1"/>
                </a:solidFill>
                <a:latin typeface="+mn-lt"/>
                <a:ea typeface="+mn-ea"/>
                <a:cs typeface="+mn-cs"/>
              </a:defRPr>
            </a:lvl5pPr>
            <a:lvl6pPr marL="1714157" algn="l" defTabSz="685663" rtl="0" eaLnBrk="1" latinLnBrk="0" hangingPunct="1">
              <a:defRPr sz="1350" kern="1200">
                <a:solidFill>
                  <a:schemeClr val="tx1"/>
                </a:solidFill>
                <a:latin typeface="+mn-lt"/>
                <a:ea typeface="+mn-ea"/>
                <a:cs typeface="+mn-cs"/>
              </a:defRPr>
            </a:lvl6pPr>
            <a:lvl7pPr marL="2056989" algn="l" defTabSz="685663" rtl="0" eaLnBrk="1" latinLnBrk="0" hangingPunct="1">
              <a:defRPr sz="1350" kern="1200">
                <a:solidFill>
                  <a:schemeClr val="tx1"/>
                </a:solidFill>
                <a:latin typeface="+mn-lt"/>
                <a:ea typeface="+mn-ea"/>
                <a:cs typeface="+mn-cs"/>
              </a:defRPr>
            </a:lvl7pPr>
            <a:lvl8pPr marL="2399820" algn="l" defTabSz="685663" rtl="0" eaLnBrk="1" latinLnBrk="0" hangingPunct="1">
              <a:defRPr sz="1350" kern="1200">
                <a:solidFill>
                  <a:schemeClr val="tx1"/>
                </a:solidFill>
                <a:latin typeface="+mn-lt"/>
                <a:ea typeface="+mn-ea"/>
                <a:cs typeface="+mn-cs"/>
              </a:defRPr>
            </a:lvl8pPr>
            <a:lvl9pPr marL="2742651" algn="l" defTabSz="685663" rtl="0" eaLnBrk="1" latinLnBrk="0" hangingPunct="1">
              <a:defRPr sz="1350" kern="1200">
                <a:solidFill>
                  <a:schemeClr val="tx1"/>
                </a:solidFill>
                <a:latin typeface="+mn-lt"/>
                <a:ea typeface="+mn-ea"/>
                <a:cs typeface="+mn-cs"/>
              </a:defRPr>
            </a:lvl9pPr>
          </a:lstStyle>
          <a:p>
            <a:fld id="{E219BBCF-6562-0F4B-B1E4-C6BFB9DF245D}" type="slidenum">
              <a:rPr lang="en-US" sz="1333" smtClean="0">
                <a:solidFill>
                  <a:srgbClr val="FFFFFF"/>
                </a:solidFill>
              </a:rPr>
              <a:pPr/>
              <a:t>‹#›</a:t>
            </a:fld>
            <a:endParaRPr lang="en-US" sz="1333" dirty="0">
              <a:solidFill>
                <a:srgbClr val="FFFFFF"/>
              </a:solidFill>
            </a:endParaRPr>
          </a:p>
        </p:txBody>
      </p:sp>
      <p:pic>
        <p:nvPicPr>
          <p:cNvPr id="14" name="Picture 13"/>
          <p:cNvPicPr>
            <a:picLocks noChangeAspect="1"/>
          </p:cNvPicPr>
          <p:nvPr userDrawn="1"/>
        </p:nvPicPr>
        <p:blipFill rotWithShape="1">
          <a:blip r:embed="rId2" cstate="email">
            <a:extLst>
              <a:ext uri="{28A0092B-C50C-407E-A947-70E740481C1C}">
                <a14:useLocalDpi xmlns:a14="http://schemas.microsoft.com/office/drawing/2010/main"/>
              </a:ext>
            </a:extLst>
          </a:blip>
          <a:srcRect b="50000"/>
          <a:stretch/>
        </p:blipFill>
        <p:spPr>
          <a:xfrm>
            <a:off x="10565109" y="6622966"/>
            <a:ext cx="765552" cy="206703"/>
          </a:xfrm>
          <a:prstGeom prst="rect">
            <a:avLst/>
          </a:prstGeom>
        </p:spPr>
      </p:pic>
      <p:cxnSp>
        <p:nvCxnSpPr>
          <p:cNvPr id="15" name="Straight Connector 14"/>
          <p:cNvCxnSpPr/>
          <p:nvPr userDrawn="1"/>
        </p:nvCxnSpPr>
        <p:spPr>
          <a:xfrm>
            <a:off x="11518607" y="6575350"/>
            <a:ext cx="0" cy="209685"/>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1947658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1_Paragraph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nSpc>
                <a:spcPts val="4800"/>
              </a:lnSpc>
              <a:defRPr/>
            </a:lvl1pPr>
          </a:lstStyle>
          <a:p>
            <a:r>
              <a:rPr lang="en-US"/>
              <a:t>Click to edit Master title style</a:t>
            </a:r>
          </a:p>
        </p:txBody>
      </p:sp>
      <p:sp>
        <p:nvSpPr>
          <p:cNvPr id="6" name="Text Placeholder 5">
            <a:extLst>
              <a:ext uri="{FF2B5EF4-FFF2-40B4-BE49-F238E27FC236}">
                <a16:creationId xmlns:a16="http://schemas.microsoft.com/office/drawing/2014/main" id="{FEFA9F48-32A9-47C1-BC2B-BBFAC4A269D0}"/>
              </a:ext>
            </a:extLst>
          </p:cNvPr>
          <p:cNvSpPr>
            <a:spLocks noGrp="1"/>
          </p:cNvSpPr>
          <p:nvPr>
            <p:ph type="body" sz="quarter" idx="10"/>
          </p:nvPr>
        </p:nvSpPr>
        <p:spPr>
          <a:xfrm>
            <a:off x="609600" y="1917700"/>
            <a:ext cx="10744200" cy="4413250"/>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414125258"/>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2_Paragraph text">
    <p:spTree>
      <p:nvGrpSpPr>
        <p:cNvPr id="1" name=""/>
        <p:cNvGrpSpPr/>
        <p:nvPr/>
      </p:nvGrpSpPr>
      <p:grpSpPr>
        <a:xfrm>
          <a:off x="0" y="0"/>
          <a:ext cx="0" cy="0"/>
          <a:chOff x="0" y="0"/>
          <a:chExt cx="0" cy="0"/>
        </a:xfrm>
      </p:grpSpPr>
      <p:sp>
        <p:nvSpPr>
          <p:cNvPr id="3" name="Text Placeholder 3"/>
          <p:cNvSpPr>
            <a:spLocks noGrp="1"/>
          </p:cNvSpPr>
          <p:nvPr>
            <p:ph type="body" sz="quarter" idx="11"/>
          </p:nvPr>
        </p:nvSpPr>
        <p:spPr>
          <a:xfrm>
            <a:off x="609600" y="1901825"/>
            <a:ext cx="10972801" cy="4425950"/>
          </a:xfrm>
          <a:prstGeom prst="rect">
            <a:avLst/>
          </a:prstGeom>
        </p:spPr>
        <p:txBody>
          <a:bodyPr>
            <a:normAutofit/>
          </a:bodyPr>
          <a:lstStyle>
            <a:lvl1pPr marL="0" indent="0">
              <a:lnSpc>
                <a:spcPct val="100000"/>
              </a:lnSpc>
              <a:buNone/>
              <a:defRPr sz="1800"/>
            </a:lvl1pPr>
            <a:lvl2pPr marL="457200" indent="0">
              <a:lnSpc>
                <a:spcPct val="100000"/>
              </a:lnSpc>
              <a:buNone/>
              <a:defRPr sz="1800"/>
            </a:lvl2pPr>
            <a:lvl3pPr marL="914400" indent="0">
              <a:lnSpc>
                <a:spcPct val="100000"/>
              </a:lnSpc>
              <a:buNone/>
              <a:defRPr sz="1600"/>
            </a:lvl3pPr>
            <a:lvl4pPr marL="1371600" indent="0">
              <a:lnSpc>
                <a:spcPct val="100000"/>
              </a:lnSpc>
              <a:buNone/>
              <a:defRPr sz="1600"/>
            </a:lvl4pPr>
            <a:lvl5pPr marL="1828800" indent="0">
              <a:lnSpc>
                <a:spcPct val="100000"/>
              </a:lnSpc>
              <a:buNone/>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itle 4">
            <a:extLst>
              <a:ext uri="{FF2B5EF4-FFF2-40B4-BE49-F238E27FC236}">
                <a16:creationId xmlns:a16="http://schemas.microsoft.com/office/drawing/2014/main" id="{74E7206B-6F80-4FBE-B1AF-5397431319C5}"/>
              </a:ext>
            </a:extLst>
          </p:cNvPr>
          <p:cNvSpPr>
            <a:spLocks noGrp="1"/>
          </p:cNvSpPr>
          <p:nvPr>
            <p:ph type="title"/>
          </p:nvPr>
        </p:nvSpPr>
        <p:spPr/>
        <p:txBody>
          <a:bodyPr>
            <a:normAutofit/>
          </a:bodyPr>
          <a:lstStyle>
            <a:lvl1pPr algn="l" defTabSz="914400" rtl="0" eaLnBrk="1" latinLnBrk="0" hangingPunct="1">
              <a:lnSpc>
                <a:spcPts val="4800"/>
              </a:lnSpc>
              <a:spcBef>
                <a:spcPct val="0"/>
              </a:spcBef>
              <a:buNone/>
              <a:defRPr lang="en-US" sz="4400" b="1" i="0" kern="1200" dirty="0">
                <a:solidFill>
                  <a:schemeClr val="tx1"/>
                </a:solidFill>
                <a:latin typeface="Arial" charset="0"/>
                <a:ea typeface="Arial" charset="0"/>
                <a:cs typeface="Arial" charset="0"/>
              </a:defRPr>
            </a:lvl1pPr>
          </a:lstStyle>
          <a:p>
            <a:r>
              <a:rPr lang="en-US" dirty="0"/>
              <a:t>Click to edit Master title style</a:t>
            </a:r>
          </a:p>
        </p:txBody>
      </p:sp>
      <p:sp>
        <p:nvSpPr>
          <p:cNvPr id="6" name="Footer Placeholder 5">
            <a:extLst>
              <a:ext uri="{FF2B5EF4-FFF2-40B4-BE49-F238E27FC236}">
                <a16:creationId xmlns:a16="http://schemas.microsoft.com/office/drawing/2014/main" id="{5CAED1ED-7E8A-4F6A-A3EE-EECA0EB97D4C}"/>
              </a:ext>
            </a:extLst>
          </p:cNvPr>
          <p:cNvSpPr>
            <a:spLocks noGrp="1"/>
          </p:cNvSpPr>
          <p:nvPr>
            <p:ph type="ftr" sz="quarter" idx="12"/>
          </p:nvPr>
        </p:nvSpPr>
        <p:spPr/>
        <p:txBody>
          <a:bodyPr/>
          <a:lstStyle/>
          <a:p>
            <a:endParaRPr lang="en-US" dirty="0"/>
          </a:p>
        </p:txBody>
      </p:sp>
    </p:spTree>
    <p:extLst>
      <p:ext uri="{BB962C8B-B14F-4D97-AF65-F5344CB8AC3E}">
        <p14:creationId xmlns:p14="http://schemas.microsoft.com/office/powerpoint/2010/main" val="89718942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ext and image_2 column">
    <p:spTree>
      <p:nvGrpSpPr>
        <p:cNvPr id="1" name=""/>
        <p:cNvGrpSpPr/>
        <p:nvPr/>
      </p:nvGrpSpPr>
      <p:grpSpPr>
        <a:xfrm>
          <a:off x="0" y="0"/>
          <a:ext cx="0" cy="0"/>
          <a:chOff x="0" y="0"/>
          <a:chExt cx="0" cy="0"/>
        </a:xfrm>
      </p:grpSpPr>
      <p:sp>
        <p:nvSpPr>
          <p:cNvPr id="2" name="Title 1"/>
          <p:cNvSpPr>
            <a:spLocks noGrp="1"/>
          </p:cNvSpPr>
          <p:nvPr>
            <p:ph type="title"/>
          </p:nvPr>
        </p:nvSpPr>
        <p:spPr>
          <a:xfrm>
            <a:off x="609600" y="365125"/>
            <a:ext cx="10888134" cy="1325563"/>
          </a:xfrm>
        </p:spPr>
        <p:txBody>
          <a:bodyPr/>
          <a:lstStyle>
            <a:lvl1pPr>
              <a:lnSpc>
                <a:spcPts val="4800"/>
              </a:lnSpc>
              <a:defRPr/>
            </a:lvl1pPr>
          </a:lstStyle>
          <a:p>
            <a:r>
              <a:rPr lang="en-US"/>
              <a:t>Click to edit Master title style</a:t>
            </a:r>
          </a:p>
        </p:txBody>
      </p:sp>
      <p:sp>
        <p:nvSpPr>
          <p:cNvPr id="7" name="Content Placeholder 6"/>
          <p:cNvSpPr>
            <a:spLocks noGrp="1"/>
          </p:cNvSpPr>
          <p:nvPr>
            <p:ph sz="quarter" idx="11"/>
          </p:nvPr>
        </p:nvSpPr>
        <p:spPr>
          <a:xfrm>
            <a:off x="6215063" y="1901825"/>
            <a:ext cx="5282670" cy="4425950"/>
          </a:xfrm>
          <a:prstGeom prst="rect">
            <a:avLst/>
          </a:prstGeom>
        </p:spPr>
        <p:txBody>
          <a:bodyPr/>
          <a:lstStyle>
            <a:lvl1pPr>
              <a:lnSpc>
                <a:spcPct val="100000"/>
              </a:lnSpc>
              <a:defRPr/>
            </a:lvl1pPr>
            <a:lvl2pPr>
              <a:lnSpc>
                <a:spcPct val="100000"/>
              </a:lnSpc>
              <a:defRPr/>
            </a:lvl2pPr>
            <a:lvl3pPr>
              <a:lnSpc>
                <a:spcPct val="100000"/>
              </a:lnSpc>
              <a:defRPr/>
            </a:lvl3pPr>
            <a:lvl4pPr>
              <a:lnSpc>
                <a:spcPct val="100000"/>
              </a:lnSpc>
              <a:defRPr/>
            </a:lvl4pPr>
            <a:lvl5pPr>
              <a:lnSpc>
                <a:spcPct val="100000"/>
              </a:lnSpc>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Content Placeholder 6"/>
          <p:cNvSpPr>
            <a:spLocks noGrp="1"/>
          </p:cNvSpPr>
          <p:nvPr>
            <p:ph sz="quarter" idx="12"/>
          </p:nvPr>
        </p:nvSpPr>
        <p:spPr>
          <a:xfrm>
            <a:off x="609600" y="1901825"/>
            <a:ext cx="5282670" cy="4425950"/>
          </a:xfrm>
          <a:prstGeom prst="rect">
            <a:avLst/>
          </a:prstGeom>
        </p:spPr>
        <p:txBody>
          <a:bodyPr/>
          <a:lstStyle>
            <a:lvl1pPr>
              <a:lnSpc>
                <a:spcPct val="100000"/>
              </a:lnSpc>
              <a:defRPr/>
            </a:lvl1pPr>
            <a:lvl2pPr>
              <a:lnSpc>
                <a:spcPct val="100000"/>
              </a:lnSpc>
              <a:defRPr/>
            </a:lvl2pPr>
            <a:lvl3pPr>
              <a:lnSpc>
                <a:spcPct val="100000"/>
              </a:lnSpc>
              <a:defRPr/>
            </a:lvl3pPr>
            <a:lvl4pPr>
              <a:lnSpc>
                <a:spcPct val="100000"/>
              </a:lnSpc>
              <a:defRPr/>
            </a:lvl4pPr>
            <a:lvl5pPr>
              <a:lnSpc>
                <a:spcPct val="100000"/>
              </a:lnSpc>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6577201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userDrawn="1">
  <p:cSld name="2_Title Slide">
    <p:spTree>
      <p:nvGrpSpPr>
        <p:cNvPr id="1" name=""/>
        <p:cNvGrpSpPr/>
        <p:nvPr/>
      </p:nvGrpSpPr>
      <p:grpSpPr>
        <a:xfrm>
          <a:off x="0" y="0"/>
          <a:ext cx="0" cy="0"/>
          <a:chOff x="0" y="0"/>
          <a:chExt cx="0" cy="0"/>
        </a:xfrm>
      </p:grpSpPr>
      <p:sp>
        <p:nvSpPr>
          <p:cNvPr id="9" name="Picture Placeholder 8"/>
          <p:cNvSpPr>
            <a:spLocks noGrp="1"/>
          </p:cNvSpPr>
          <p:nvPr>
            <p:ph type="pic" sz="quarter" idx="14" hasCustomPrompt="1"/>
          </p:nvPr>
        </p:nvSpPr>
        <p:spPr>
          <a:xfrm>
            <a:off x="4247300" y="1"/>
            <a:ext cx="7975544" cy="6892026"/>
          </a:xfrm>
          <a:custGeom>
            <a:avLst/>
            <a:gdLst>
              <a:gd name="connsiteX0" fmla="*/ 0 w 6081485"/>
              <a:gd name="connsiteY0" fmla="*/ 0 h 6861773"/>
              <a:gd name="connsiteX1" fmla="*/ 6081485 w 6081485"/>
              <a:gd name="connsiteY1" fmla="*/ 0 h 6861773"/>
              <a:gd name="connsiteX2" fmla="*/ 6081485 w 6081485"/>
              <a:gd name="connsiteY2" fmla="*/ 6861773 h 6861773"/>
              <a:gd name="connsiteX3" fmla="*/ 0 w 6081485"/>
              <a:gd name="connsiteY3" fmla="*/ 6861773 h 6861773"/>
              <a:gd name="connsiteX4" fmla="*/ 0 w 6081485"/>
              <a:gd name="connsiteY4" fmla="*/ 0 h 6861773"/>
              <a:gd name="connsiteX0" fmla="*/ 1828800 w 7910285"/>
              <a:gd name="connsiteY0" fmla="*/ 0 h 6872924"/>
              <a:gd name="connsiteX1" fmla="*/ 7910285 w 7910285"/>
              <a:gd name="connsiteY1" fmla="*/ 0 h 6872924"/>
              <a:gd name="connsiteX2" fmla="*/ 7910285 w 7910285"/>
              <a:gd name="connsiteY2" fmla="*/ 6861773 h 6872924"/>
              <a:gd name="connsiteX3" fmla="*/ 0 w 7910285"/>
              <a:gd name="connsiteY3" fmla="*/ 6872924 h 6872924"/>
              <a:gd name="connsiteX4" fmla="*/ 1828800 w 7910285"/>
              <a:gd name="connsiteY4" fmla="*/ 0 h 6872924"/>
              <a:gd name="connsiteX0" fmla="*/ 2598234 w 7910285"/>
              <a:gd name="connsiteY0" fmla="*/ 0 h 6884075"/>
              <a:gd name="connsiteX1" fmla="*/ 7910285 w 7910285"/>
              <a:gd name="connsiteY1" fmla="*/ 11151 h 6884075"/>
              <a:gd name="connsiteX2" fmla="*/ 7910285 w 7910285"/>
              <a:gd name="connsiteY2" fmla="*/ 6872924 h 6884075"/>
              <a:gd name="connsiteX3" fmla="*/ 0 w 7910285"/>
              <a:gd name="connsiteY3" fmla="*/ 6884075 h 6884075"/>
              <a:gd name="connsiteX4" fmla="*/ 2598234 w 7910285"/>
              <a:gd name="connsiteY4" fmla="*/ 0 h 6884075"/>
              <a:gd name="connsiteX0" fmla="*/ 2497873 w 7910285"/>
              <a:gd name="connsiteY0" fmla="*/ 0 h 6872924"/>
              <a:gd name="connsiteX1" fmla="*/ 7910285 w 7910285"/>
              <a:gd name="connsiteY1" fmla="*/ 0 h 6872924"/>
              <a:gd name="connsiteX2" fmla="*/ 7910285 w 7910285"/>
              <a:gd name="connsiteY2" fmla="*/ 6861773 h 6872924"/>
              <a:gd name="connsiteX3" fmla="*/ 0 w 7910285"/>
              <a:gd name="connsiteY3" fmla="*/ 6872924 h 6872924"/>
              <a:gd name="connsiteX4" fmla="*/ 2497873 w 7910285"/>
              <a:gd name="connsiteY4" fmla="*/ 0 h 6872924"/>
              <a:gd name="connsiteX0" fmla="*/ 2531327 w 7943739"/>
              <a:gd name="connsiteY0" fmla="*/ 0 h 6884075"/>
              <a:gd name="connsiteX1" fmla="*/ 7943739 w 7943739"/>
              <a:gd name="connsiteY1" fmla="*/ 0 h 6884075"/>
              <a:gd name="connsiteX2" fmla="*/ 7943739 w 7943739"/>
              <a:gd name="connsiteY2" fmla="*/ 6861773 h 6884075"/>
              <a:gd name="connsiteX3" fmla="*/ 0 w 7943739"/>
              <a:gd name="connsiteY3" fmla="*/ 6884075 h 6884075"/>
              <a:gd name="connsiteX4" fmla="*/ 2531327 w 7943739"/>
              <a:gd name="connsiteY4" fmla="*/ 0 h 6884075"/>
              <a:gd name="connsiteX0" fmla="*/ 2563132 w 7975544"/>
              <a:gd name="connsiteY0" fmla="*/ 0 h 6892026"/>
              <a:gd name="connsiteX1" fmla="*/ 7975544 w 7975544"/>
              <a:gd name="connsiteY1" fmla="*/ 0 h 6892026"/>
              <a:gd name="connsiteX2" fmla="*/ 7975544 w 7975544"/>
              <a:gd name="connsiteY2" fmla="*/ 6861773 h 6892026"/>
              <a:gd name="connsiteX3" fmla="*/ 0 w 7975544"/>
              <a:gd name="connsiteY3" fmla="*/ 6892026 h 6892026"/>
              <a:gd name="connsiteX4" fmla="*/ 2563132 w 7975544"/>
              <a:gd name="connsiteY4" fmla="*/ 0 h 689202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975544" h="6892026">
                <a:moveTo>
                  <a:pt x="2563132" y="0"/>
                </a:moveTo>
                <a:lnTo>
                  <a:pt x="7975544" y="0"/>
                </a:lnTo>
                <a:lnTo>
                  <a:pt x="7975544" y="6861773"/>
                </a:lnTo>
                <a:lnTo>
                  <a:pt x="0" y="6892026"/>
                </a:lnTo>
                <a:lnTo>
                  <a:pt x="2563132" y="0"/>
                </a:lnTo>
                <a:close/>
              </a:path>
            </a:pathLst>
          </a:custGeom>
          <a:solidFill>
            <a:schemeClr val="bg1">
              <a:lumMod val="95000"/>
            </a:schemeClr>
          </a:solidFill>
        </p:spPr>
        <p:txBody>
          <a:bodyPr>
            <a:normAutofit/>
          </a:bodyPr>
          <a:lstStyle>
            <a:lvl1pPr>
              <a:defRPr sz="1400" baseline="0"/>
            </a:lvl1pPr>
          </a:lstStyle>
          <a:p>
            <a:r>
              <a:rPr lang="en-US" dirty="0"/>
              <a:t>Drag picture to placeholder or click icon to add. </a:t>
            </a:r>
          </a:p>
        </p:txBody>
      </p:sp>
      <p:sp>
        <p:nvSpPr>
          <p:cNvPr id="12" name="Text Placeholder 15">
            <a:extLst>
              <a:ext uri="{FF2B5EF4-FFF2-40B4-BE49-F238E27FC236}">
                <a16:creationId xmlns:a16="http://schemas.microsoft.com/office/drawing/2014/main" id="{4D498B6C-2CA0-0748-95AA-FE48D85B9B2A}"/>
              </a:ext>
            </a:extLst>
          </p:cNvPr>
          <p:cNvSpPr>
            <a:spLocks noGrp="1"/>
          </p:cNvSpPr>
          <p:nvPr>
            <p:ph type="body" sz="quarter" idx="17" hasCustomPrompt="1"/>
          </p:nvPr>
        </p:nvSpPr>
        <p:spPr>
          <a:xfrm>
            <a:off x="494046" y="3900551"/>
            <a:ext cx="3963472" cy="327025"/>
          </a:xfrm>
          <a:prstGeom prst="rect">
            <a:avLst/>
          </a:prstGeom>
        </p:spPr>
        <p:txBody>
          <a:bodyPr anchor="t"/>
          <a:lstStyle>
            <a:lvl1pPr marL="0" indent="0">
              <a:lnSpc>
                <a:spcPct val="100000"/>
              </a:lnSpc>
              <a:buNone/>
              <a:defRPr sz="1400"/>
            </a:lvl1pPr>
            <a:lvl2pPr marL="457200" indent="0">
              <a:buNone/>
              <a:defRPr sz="1400"/>
            </a:lvl2pPr>
            <a:lvl3pPr marL="914400" indent="0">
              <a:buNone/>
              <a:defRPr sz="1400"/>
            </a:lvl3pPr>
            <a:lvl4pPr marL="1371600" indent="0">
              <a:buNone/>
              <a:defRPr sz="1400"/>
            </a:lvl4pPr>
            <a:lvl5pPr marL="1828800" indent="0">
              <a:buNone/>
              <a:defRPr sz="1400"/>
            </a:lvl5pPr>
          </a:lstStyle>
          <a:p>
            <a:pPr lvl="0"/>
            <a:r>
              <a:rPr lang="en-US"/>
              <a:t>Date</a:t>
            </a:r>
          </a:p>
        </p:txBody>
      </p:sp>
      <p:sp>
        <p:nvSpPr>
          <p:cNvPr id="13" name="Text Placeholder 17">
            <a:extLst>
              <a:ext uri="{FF2B5EF4-FFF2-40B4-BE49-F238E27FC236}">
                <a16:creationId xmlns:a16="http://schemas.microsoft.com/office/drawing/2014/main" id="{8758754B-08E0-FC4E-8687-AB82518896A0}"/>
              </a:ext>
            </a:extLst>
          </p:cNvPr>
          <p:cNvSpPr>
            <a:spLocks noGrp="1"/>
          </p:cNvSpPr>
          <p:nvPr>
            <p:ph type="body" sz="quarter" idx="18" hasCustomPrompt="1"/>
          </p:nvPr>
        </p:nvSpPr>
        <p:spPr>
          <a:xfrm>
            <a:off x="494046" y="4222183"/>
            <a:ext cx="3963472" cy="252490"/>
          </a:xfrm>
          <a:prstGeom prst="rect">
            <a:avLst/>
          </a:prstGeom>
        </p:spPr>
        <p:txBody>
          <a:bodyPr anchor="b"/>
          <a:lstStyle>
            <a:lvl1pPr marL="0" indent="0">
              <a:buNone/>
              <a:defRPr sz="1100">
                <a:solidFill>
                  <a:schemeClr val="accent5"/>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a:t>Data Classification</a:t>
            </a:r>
          </a:p>
        </p:txBody>
      </p:sp>
      <p:sp>
        <p:nvSpPr>
          <p:cNvPr id="14" name="Title 32">
            <a:extLst>
              <a:ext uri="{FF2B5EF4-FFF2-40B4-BE49-F238E27FC236}">
                <a16:creationId xmlns:a16="http://schemas.microsoft.com/office/drawing/2014/main" id="{399013B4-CB39-7249-B5BF-7ABD684C2023}"/>
              </a:ext>
            </a:extLst>
          </p:cNvPr>
          <p:cNvSpPr>
            <a:spLocks noGrp="1"/>
          </p:cNvSpPr>
          <p:nvPr>
            <p:ph type="ctrTitle" hasCustomPrompt="1"/>
          </p:nvPr>
        </p:nvSpPr>
        <p:spPr>
          <a:xfrm>
            <a:off x="494046" y="677136"/>
            <a:ext cx="4869692" cy="2043762"/>
          </a:xfrm>
        </p:spPr>
        <p:txBody>
          <a:bodyPr anchor="t">
            <a:normAutofit/>
          </a:bodyPr>
          <a:lstStyle>
            <a:lvl1pPr fontAlgn="b">
              <a:lnSpc>
                <a:spcPts val="4400"/>
              </a:lnSpc>
              <a:defRPr sz="4800" b="1" i="0" spc="-150">
                <a:latin typeface="Arial Black" panose="020B0604020202020204" pitchFamily="34" charset="0"/>
                <a:cs typeface="Arial Black" panose="020B0604020202020204" pitchFamily="34" charset="0"/>
              </a:defRPr>
            </a:lvl1pPr>
          </a:lstStyle>
          <a:p>
            <a:r>
              <a:rPr lang="en-US"/>
              <a:t>PRESENTATION TITLE</a:t>
            </a:r>
          </a:p>
        </p:txBody>
      </p:sp>
      <p:sp>
        <p:nvSpPr>
          <p:cNvPr id="15" name="Text Placeholder 13">
            <a:extLst>
              <a:ext uri="{FF2B5EF4-FFF2-40B4-BE49-F238E27FC236}">
                <a16:creationId xmlns:a16="http://schemas.microsoft.com/office/drawing/2014/main" id="{2045CAA0-F484-9C4A-83DD-AC574DD6891A}"/>
              </a:ext>
            </a:extLst>
          </p:cNvPr>
          <p:cNvSpPr>
            <a:spLocks noGrp="1"/>
          </p:cNvSpPr>
          <p:nvPr>
            <p:ph type="body" sz="quarter" idx="16" hasCustomPrompt="1"/>
          </p:nvPr>
        </p:nvSpPr>
        <p:spPr>
          <a:xfrm>
            <a:off x="494046" y="3422220"/>
            <a:ext cx="3963472" cy="442368"/>
          </a:xfrm>
          <a:prstGeom prst="rect">
            <a:avLst/>
          </a:prstGeom>
        </p:spPr>
        <p:txBody>
          <a:bodyPr anchor="t"/>
          <a:lstStyle>
            <a:lvl1pPr marL="0" indent="0">
              <a:lnSpc>
                <a:spcPts val="2400"/>
              </a:lnSpc>
              <a:buNone/>
              <a:defRPr sz="2400"/>
            </a:lvl1pPr>
          </a:lstStyle>
          <a:p>
            <a:pPr lvl="0"/>
            <a:r>
              <a:rPr lang="en-US"/>
              <a:t>Presenter Name</a:t>
            </a:r>
          </a:p>
        </p:txBody>
      </p:sp>
      <p:pic>
        <p:nvPicPr>
          <p:cNvPr id="8" name="Picture 7">
            <a:extLst>
              <a:ext uri="{FF2B5EF4-FFF2-40B4-BE49-F238E27FC236}">
                <a16:creationId xmlns:a16="http://schemas.microsoft.com/office/drawing/2014/main" id="{FFB454A8-248D-0947-9C79-0456FFBAC775}"/>
              </a:ext>
            </a:extLst>
          </p:cNvPr>
          <p:cNvPicPr>
            <a:picLocks noChangeAspect="1"/>
          </p:cNvPicPr>
          <p:nvPr userDrawn="1"/>
        </p:nvPicPr>
        <p:blipFill>
          <a:blip r:embed="rId2"/>
          <a:stretch>
            <a:fillRect/>
          </a:stretch>
        </p:blipFill>
        <p:spPr>
          <a:xfrm>
            <a:off x="683616" y="5307980"/>
            <a:ext cx="995088" cy="872884"/>
          </a:xfrm>
          <a:prstGeom prst="rect">
            <a:avLst/>
          </a:prstGeom>
        </p:spPr>
      </p:pic>
      <p:pic>
        <p:nvPicPr>
          <p:cNvPr id="5" name="Picture 4">
            <a:extLst>
              <a:ext uri="{FF2B5EF4-FFF2-40B4-BE49-F238E27FC236}">
                <a16:creationId xmlns:a16="http://schemas.microsoft.com/office/drawing/2014/main" id="{6C6B960A-8D6D-9848-A633-18CF720557D4}"/>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4298312" y="677136"/>
            <a:ext cx="2130852" cy="5311069"/>
          </a:xfrm>
          <a:prstGeom prst="rect">
            <a:avLst/>
          </a:prstGeom>
        </p:spPr>
      </p:pic>
      <p:pic>
        <p:nvPicPr>
          <p:cNvPr id="10" name="Picture 9">
            <a:extLst>
              <a:ext uri="{FF2B5EF4-FFF2-40B4-BE49-F238E27FC236}">
                <a16:creationId xmlns:a16="http://schemas.microsoft.com/office/drawing/2014/main" id="{A969A323-BE0B-A640-AC3A-B9CB05E768BB}"/>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4457518" y="4799017"/>
            <a:ext cx="2000683" cy="2000683"/>
          </a:xfrm>
          <a:prstGeom prst="rect">
            <a:avLst/>
          </a:prstGeom>
        </p:spPr>
      </p:pic>
    </p:spTree>
    <p:extLst>
      <p:ext uri="{BB962C8B-B14F-4D97-AF65-F5344CB8AC3E}">
        <p14:creationId xmlns:p14="http://schemas.microsoft.com/office/powerpoint/2010/main" val="36425073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2_Paragraph text">
    <p:spTree>
      <p:nvGrpSpPr>
        <p:cNvPr id="1" name=""/>
        <p:cNvGrpSpPr/>
        <p:nvPr/>
      </p:nvGrpSpPr>
      <p:grpSpPr>
        <a:xfrm>
          <a:off x="0" y="0"/>
          <a:ext cx="0" cy="0"/>
          <a:chOff x="0" y="0"/>
          <a:chExt cx="0" cy="0"/>
        </a:xfrm>
      </p:grpSpPr>
      <p:sp>
        <p:nvSpPr>
          <p:cNvPr id="3" name="Text Placeholder 3"/>
          <p:cNvSpPr>
            <a:spLocks noGrp="1"/>
          </p:cNvSpPr>
          <p:nvPr>
            <p:ph type="body" sz="quarter" idx="11"/>
          </p:nvPr>
        </p:nvSpPr>
        <p:spPr>
          <a:xfrm>
            <a:off x="609600" y="1901825"/>
            <a:ext cx="10972801" cy="4425950"/>
          </a:xfrm>
          <a:prstGeom prst="rect">
            <a:avLst/>
          </a:prstGeom>
        </p:spPr>
        <p:txBody>
          <a:bodyPr>
            <a:normAutofit/>
          </a:bodyPr>
          <a:lstStyle>
            <a:lvl1pPr marL="0" indent="0">
              <a:lnSpc>
                <a:spcPct val="100000"/>
              </a:lnSpc>
              <a:buNone/>
              <a:defRPr sz="1800"/>
            </a:lvl1pPr>
            <a:lvl2pPr marL="457200" indent="0">
              <a:lnSpc>
                <a:spcPct val="100000"/>
              </a:lnSpc>
              <a:buNone/>
              <a:defRPr sz="1800"/>
            </a:lvl2pPr>
            <a:lvl3pPr marL="914400" indent="0">
              <a:lnSpc>
                <a:spcPct val="100000"/>
              </a:lnSpc>
              <a:buNone/>
              <a:defRPr sz="1600"/>
            </a:lvl3pPr>
            <a:lvl4pPr marL="1371600" indent="0">
              <a:lnSpc>
                <a:spcPct val="100000"/>
              </a:lnSpc>
              <a:buNone/>
              <a:defRPr sz="1600"/>
            </a:lvl4pPr>
            <a:lvl5pPr marL="1828800" indent="0">
              <a:lnSpc>
                <a:spcPct val="100000"/>
              </a:lnSpc>
              <a:buNone/>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itle 4">
            <a:extLst>
              <a:ext uri="{FF2B5EF4-FFF2-40B4-BE49-F238E27FC236}">
                <a16:creationId xmlns:a16="http://schemas.microsoft.com/office/drawing/2014/main" id="{74E7206B-6F80-4FBE-B1AF-5397431319C5}"/>
              </a:ext>
            </a:extLst>
          </p:cNvPr>
          <p:cNvSpPr>
            <a:spLocks noGrp="1"/>
          </p:cNvSpPr>
          <p:nvPr>
            <p:ph type="title"/>
          </p:nvPr>
        </p:nvSpPr>
        <p:spPr/>
        <p:txBody>
          <a:bodyPr>
            <a:normAutofit/>
          </a:bodyPr>
          <a:lstStyle>
            <a:lvl1pPr algn="l" defTabSz="914400" rtl="0" eaLnBrk="1" latinLnBrk="0" hangingPunct="1">
              <a:lnSpc>
                <a:spcPts val="4800"/>
              </a:lnSpc>
              <a:spcBef>
                <a:spcPct val="0"/>
              </a:spcBef>
              <a:buNone/>
              <a:defRPr lang="en-US" sz="4400" b="1" i="0" kern="1200" dirty="0">
                <a:solidFill>
                  <a:schemeClr val="tx1"/>
                </a:solidFill>
                <a:latin typeface="Arial" charset="0"/>
                <a:ea typeface="Arial" charset="0"/>
                <a:cs typeface="Arial" charset="0"/>
              </a:defRPr>
            </a:lvl1pPr>
          </a:lstStyle>
          <a:p>
            <a:r>
              <a:rPr lang="en-US" dirty="0"/>
              <a:t>Click to edit Master title style</a:t>
            </a:r>
          </a:p>
        </p:txBody>
      </p:sp>
      <p:sp>
        <p:nvSpPr>
          <p:cNvPr id="6" name="Footer Placeholder 5">
            <a:extLst>
              <a:ext uri="{FF2B5EF4-FFF2-40B4-BE49-F238E27FC236}">
                <a16:creationId xmlns:a16="http://schemas.microsoft.com/office/drawing/2014/main" id="{5CAED1ED-7E8A-4F6A-A3EE-EECA0EB97D4C}"/>
              </a:ext>
            </a:extLst>
          </p:cNvPr>
          <p:cNvSpPr>
            <a:spLocks noGrp="1"/>
          </p:cNvSpPr>
          <p:nvPr>
            <p:ph type="ftr" sz="quarter" idx="12"/>
          </p:nvPr>
        </p:nvSpPr>
        <p:spPr/>
        <p:txBody>
          <a:bodyPr/>
          <a:lstStyle/>
          <a:p>
            <a:endParaRPr lang="en-US" dirty="0"/>
          </a:p>
        </p:txBody>
      </p:sp>
    </p:spTree>
    <p:extLst>
      <p:ext uri="{BB962C8B-B14F-4D97-AF65-F5344CB8AC3E}">
        <p14:creationId xmlns:p14="http://schemas.microsoft.com/office/powerpoint/2010/main" val="221848499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1_Paragraph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nSpc>
                <a:spcPts val="4800"/>
              </a:lnSpc>
              <a:defRPr/>
            </a:lvl1pPr>
          </a:lstStyle>
          <a:p>
            <a:r>
              <a:rPr lang="en-US"/>
              <a:t>Click to edit Master title style</a:t>
            </a:r>
          </a:p>
        </p:txBody>
      </p:sp>
      <p:sp>
        <p:nvSpPr>
          <p:cNvPr id="3" name="Text Placeholder 3"/>
          <p:cNvSpPr>
            <a:spLocks noGrp="1"/>
          </p:cNvSpPr>
          <p:nvPr>
            <p:ph type="body" sz="quarter" idx="11"/>
          </p:nvPr>
        </p:nvSpPr>
        <p:spPr>
          <a:xfrm>
            <a:off x="609600" y="1901825"/>
            <a:ext cx="10972801" cy="4425950"/>
          </a:xfrm>
          <a:prstGeom prst="rect">
            <a:avLst/>
          </a:prstGeom>
        </p:spPr>
        <p:txBody>
          <a:bodyPr>
            <a:normAutofit/>
          </a:bodyPr>
          <a:lstStyle>
            <a:lvl1pPr marL="0" indent="0">
              <a:lnSpc>
                <a:spcPct val="100000"/>
              </a:lnSpc>
              <a:buNone/>
              <a:defRPr sz="1800"/>
            </a:lvl1pPr>
            <a:lvl2pPr marL="457200" indent="0">
              <a:lnSpc>
                <a:spcPct val="100000"/>
              </a:lnSpc>
              <a:buNone/>
              <a:defRPr sz="1800"/>
            </a:lvl2pPr>
            <a:lvl3pPr marL="914400" indent="0">
              <a:lnSpc>
                <a:spcPct val="100000"/>
              </a:lnSpc>
              <a:buNone/>
              <a:defRPr sz="1600"/>
            </a:lvl3pPr>
            <a:lvl4pPr marL="1371600" indent="0">
              <a:lnSpc>
                <a:spcPct val="100000"/>
              </a:lnSpc>
              <a:buNone/>
              <a:defRPr sz="1600"/>
            </a:lvl4pPr>
            <a:lvl5pPr marL="1828800" indent="0">
              <a:lnSpc>
                <a:spcPct val="100000"/>
              </a:lnSpc>
              <a:buNone/>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8"/>
          <p:cNvSpPr>
            <a:spLocks noGrp="1"/>
          </p:cNvSpPr>
          <p:nvPr>
            <p:ph type="body" sz="quarter" idx="12" hasCustomPrompt="1"/>
          </p:nvPr>
        </p:nvSpPr>
        <p:spPr>
          <a:xfrm>
            <a:off x="8703225" y="6583362"/>
            <a:ext cx="1354858" cy="244682"/>
          </a:xfrm>
          <a:prstGeom prst="rect">
            <a:avLst/>
          </a:prstGeom>
        </p:spPr>
        <p:txBody>
          <a:bodyPr vert="horz" wrap="none">
            <a:spAutoFit/>
          </a:bodyPr>
          <a:lstStyle>
            <a:lvl1pPr marL="0" indent="0" algn="r">
              <a:buNone/>
              <a:defRPr sz="1100">
                <a:solidFill>
                  <a:schemeClr val="accent5"/>
                </a:solidFill>
              </a:defRPr>
            </a:lvl1pPr>
          </a:lstStyle>
          <a:p>
            <a:pPr lvl="0"/>
            <a:r>
              <a:rPr lang="en-US" dirty="0"/>
              <a:t>Data Classification</a:t>
            </a:r>
          </a:p>
        </p:txBody>
      </p:sp>
    </p:spTree>
    <p:extLst>
      <p:ext uri="{BB962C8B-B14F-4D97-AF65-F5344CB8AC3E}">
        <p14:creationId xmlns:p14="http://schemas.microsoft.com/office/powerpoint/2010/main" val="9535338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Two Column">
    <p:spTree>
      <p:nvGrpSpPr>
        <p:cNvPr id="1" name=""/>
        <p:cNvGrpSpPr/>
        <p:nvPr/>
      </p:nvGrpSpPr>
      <p:grpSpPr>
        <a:xfrm>
          <a:off x="0" y="0"/>
          <a:ext cx="0" cy="0"/>
          <a:chOff x="0" y="0"/>
          <a:chExt cx="0" cy="0"/>
        </a:xfrm>
      </p:grpSpPr>
      <p:sp>
        <p:nvSpPr>
          <p:cNvPr id="2" name="Title 1"/>
          <p:cNvSpPr>
            <a:spLocks noGrp="1"/>
          </p:cNvSpPr>
          <p:nvPr>
            <p:ph type="title"/>
          </p:nvPr>
        </p:nvSpPr>
        <p:spPr>
          <a:xfrm>
            <a:off x="609600" y="365125"/>
            <a:ext cx="10888134" cy="1325563"/>
          </a:xfrm>
        </p:spPr>
        <p:txBody>
          <a:bodyPr>
            <a:normAutofit/>
          </a:bodyPr>
          <a:lstStyle>
            <a:lvl1pPr algn="l" defTabSz="914400" rtl="0" eaLnBrk="1" latinLnBrk="0" hangingPunct="1">
              <a:lnSpc>
                <a:spcPts val="4800"/>
              </a:lnSpc>
              <a:spcBef>
                <a:spcPct val="0"/>
              </a:spcBef>
              <a:buNone/>
              <a:defRPr lang="en-US" sz="4400" b="1" i="0" kern="1200" dirty="0">
                <a:solidFill>
                  <a:schemeClr val="tx1"/>
                </a:solidFill>
                <a:latin typeface="Arial" charset="0"/>
                <a:ea typeface="Arial" charset="0"/>
                <a:cs typeface="Arial" charset="0"/>
              </a:defRPr>
            </a:lvl1pPr>
          </a:lstStyle>
          <a:p>
            <a:r>
              <a:rPr lang="en-US" dirty="0"/>
              <a:t>Click to edit Master title style</a:t>
            </a:r>
          </a:p>
        </p:txBody>
      </p:sp>
      <p:sp>
        <p:nvSpPr>
          <p:cNvPr id="7" name="Content Placeholder 6"/>
          <p:cNvSpPr>
            <a:spLocks noGrp="1"/>
          </p:cNvSpPr>
          <p:nvPr>
            <p:ph sz="quarter" idx="11"/>
          </p:nvPr>
        </p:nvSpPr>
        <p:spPr>
          <a:xfrm>
            <a:off x="6215063" y="1901825"/>
            <a:ext cx="5282670" cy="4425950"/>
          </a:xfrm>
          <a:prstGeom prst="rect">
            <a:avLst/>
          </a:prstGeom>
        </p:spPr>
        <p:txBody>
          <a:bodyPr/>
          <a:lstStyle>
            <a:lvl1pPr>
              <a:lnSpc>
                <a:spcPct val="100000"/>
              </a:lnSpc>
              <a:defRPr/>
            </a:lvl1pPr>
            <a:lvl2pPr>
              <a:lnSpc>
                <a:spcPct val="100000"/>
              </a:lnSpc>
              <a:defRPr/>
            </a:lvl2pPr>
            <a:lvl3pPr>
              <a:lnSpc>
                <a:spcPct val="100000"/>
              </a:lnSpc>
              <a:defRPr/>
            </a:lvl3pPr>
            <a:lvl4pPr>
              <a:lnSpc>
                <a:spcPct val="100000"/>
              </a:lnSpc>
              <a:defRPr/>
            </a:lvl4pPr>
            <a:lvl5pPr>
              <a:lnSpc>
                <a:spcPct val="100000"/>
              </a:lnSpc>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Content Placeholder 6"/>
          <p:cNvSpPr>
            <a:spLocks noGrp="1"/>
          </p:cNvSpPr>
          <p:nvPr>
            <p:ph sz="quarter" idx="12"/>
          </p:nvPr>
        </p:nvSpPr>
        <p:spPr>
          <a:xfrm>
            <a:off x="609600" y="1901825"/>
            <a:ext cx="5282670" cy="4425950"/>
          </a:xfrm>
          <a:prstGeom prst="rect">
            <a:avLst/>
          </a:prstGeom>
        </p:spPr>
        <p:txBody>
          <a:bodyPr/>
          <a:lstStyle>
            <a:lvl1pPr>
              <a:lnSpc>
                <a:spcPct val="100000"/>
              </a:lnSpc>
              <a:defRPr/>
            </a:lvl1pPr>
            <a:lvl2pPr>
              <a:lnSpc>
                <a:spcPct val="100000"/>
              </a:lnSpc>
              <a:defRPr/>
            </a:lvl2pPr>
            <a:lvl3pPr>
              <a:lnSpc>
                <a:spcPct val="100000"/>
              </a:lnSpc>
              <a:defRPr/>
            </a:lvl3pPr>
            <a:lvl4pPr>
              <a:lnSpc>
                <a:spcPct val="100000"/>
              </a:lnSpc>
              <a:defRPr/>
            </a:lvl4pPr>
            <a:lvl5pPr>
              <a:lnSpc>
                <a:spcPct val="100000"/>
              </a:lnSpc>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3" name="Footer Placeholder 2">
            <a:extLst>
              <a:ext uri="{FF2B5EF4-FFF2-40B4-BE49-F238E27FC236}">
                <a16:creationId xmlns:a16="http://schemas.microsoft.com/office/drawing/2014/main" id="{B7F385F0-4AA8-44BA-A485-5571724B7769}"/>
              </a:ext>
            </a:extLst>
          </p:cNvPr>
          <p:cNvSpPr>
            <a:spLocks noGrp="1"/>
          </p:cNvSpPr>
          <p:nvPr>
            <p:ph type="ftr" sz="quarter" idx="13"/>
          </p:nvPr>
        </p:nvSpPr>
        <p:spPr/>
        <p:txBody>
          <a:bodyPr/>
          <a:lstStyle/>
          <a:p>
            <a:endParaRPr lang="en-US" dirty="0"/>
          </a:p>
        </p:txBody>
      </p:sp>
    </p:spTree>
    <p:extLst>
      <p:ext uri="{BB962C8B-B14F-4D97-AF65-F5344CB8AC3E}">
        <p14:creationId xmlns:p14="http://schemas.microsoft.com/office/powerpoint/2010/main" val="733008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nSpc>
                <a:spcPts val="4800"/>
              </a:lnSpc>
              <a:defRPr/>
            </a:lvl1pPr>
          </a:lstStyle>
          <a:p>
            <a:r>
              <a:rPr lang="en-US"/>
              <a:t>Click to edit Master title style</a:t>
            </a:r>
          </a:p>
        </p:txBody>
      </p:sp>
      <p:sp>
        <p:nvSpPr>
          <p:cNvPr id="3" name="Text Placeholder 8"/>
          <p:cNvSpPr>
            <a:spLocks noGrp="1"/>
          </p:cNvSpPr>
          <p:nvPr>
            <p:ph type="body" sz="quarter" idx="12" hasCustomPrompt="1"/>
          </p:nvPr>
        </p:nvSpPr>
        <p:spPr>
          <a:xfrm>
            <a:off x="8703225" y="6583362"/>
            <a:ext cx="1354858" cy="244682"/>
          </a:xfrm>
          <a:prstGeom prst="rect">
            <a:avLst/>
          </a:prstGeom>
        </p:spPr>
        <p:txBody>
          <a:bodyPr vert="horz" wrap="none">
            <a:spAutoFit/>
          </a:bodyPr>
          <a:lstStyle>
            <a:lvl1pPr marL="0" indent="0" algn="r">
              <a:buNone/>
              <a:defRPr sz="1100">
                <a:solidFill>
                  <a:schemeClr val="accent5"/>
                </a:solidFill>
              </a:defRPr>
            </a:lvl1pPr>
          </a:lstStyle>
          <a:p>
            <a:pPr lvl="0"/>
            <a:r>
              <a:rPr lang="en-US"/>
              <a:t>Data Classification</a:t>
            </a:r>
          </a:p>
        </p:txBody>
      </p:sp>
    </p:spTree>
    <p:extLst>
      <p:ext uri="{BB962C8B-B14F-4D97-AF65-F5344CB8AC3E}">
        <p14:creationId xmlns:p14="http://schemas.microsoft.com/office/powerpoint/2010/main" val="244746378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Paragraph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nSpc>
                <a:spcPts val="4800"/>
              </a:lnSpc>
              <a:defRPr/>
            </a:lvl1pPr>
          </a:lstStyle>
          <a:p>
            <a:r>
              <a:rPr lang="en-US"/>
              <a:t>Click to edit Master title style</a:t>
            </a:r>
          </a:p>
        </p:txBody>
      </p:sp>
      <p:sp>
        <p:nvSpPr>
          <p:cNvPr id="3" name="Text Placeholder 3"/>
          <p:cNvSpPr>
            <a:spLocks noGrp="1"/>
          </p:cNvSpPr>
          <p:nvPr>
            <p:ph type="body" sz="quarter" idx="11"/>
          </p:nvPr>
        </p:nvSpPr>
        <p:spPr>
          <a:xfrm>
            <a:off x="609600" y="1901825"/>
            <a:ext cx="10972801" cy="4425950"/>
          </a:xfrm>
          <a:prstGeom prst="rect">
            <a:avLst/>
          </a:prstGeom>
        </p:spPr>
        <p:txBody>
          <a:bodyPr>
            <a:normAutofit/>
          </a:bodyPr>
          <a:lstStyle>
            <a:lvl1pPr marL="0" indent="0">
              <a:lnSpc>
                <a:spcPct val="100000"/>
              </a:lnSpc>
              <a:buNone/>
              <a:defRPr sz="1800"/>
            </a:lvl1pPr>
            <a:lvl2pPr marL="457200" indent="0">
              <a:lnSpc>
                <a:spcPct val="100000"/>
              </a:lnSpc>
              <a:buNone/>
              <a:defRPr sz="1800"/>
            </a:lvl2pPr>
            <a:lvl3pPr marL="914400" indent="0">
              <a:lnSpc>
                <a:spcPct val="100000"/>
              </a:lnSpc>
              <a:buNone/>
              <a:defRPr sz="1600"/>
            </a:lvl3pPr>
            <a:lvl4pPr marL="1371600" indent="0">
              <a:lnSpc>
                <a:spcPct val="100000"/>
              </a:lnSpc>
              <a:buNone/>
              <a:defRPr sz="1600"/>
            </a:lvl4pPr>
            <a:lvl5pPr marL="1828800" indent="0">
              <a:lnSpc>
                <a:spcPct val="100000"/>
              </a:lnSpc>
              <a:buNone/>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8"/>
          <p:cNvSpPr>
            <a:spLocks noGrp="1"/>
          </p:cNvSpPr>
          <p:nvPr>
            <p:ph type="body" sz="quarter" idx="12" hasCustomPrompt="1"/>
          </p:nvPr>
        </p:nvSpPr>
        <p:spPr>
          <a:xfrm>
            <a:off x="8703225" y="6583362"/>
            <a:ext cx="1354858" cy="244682"/>
          </a:xfrm>
          <a:prstGeom prst="rect">
            <a:avLst/>
          </a:prstGeom>
        </p:spPr>
        <p:txBody>
          <a:bodyPr vert="horz" wrap="none">
            <a:spAutoFit/>
          </a:bodyPr>
          <a:lstStyle>
            <a:lvl1pPr marL="0" indent="0" algn="r">
              <a:buNone/>
              <a:defRPr sz="1100">
                <a:solidFill>
                  <a:schemeClr val="accent5"/>
                </a:solidFill>
              </a:defRPr>
            </a:lvl1pPr>
          </a:lstStyle>
          <a:p>
            <a:pPr lvl="0"/>
            <a:r>
              <a:rPr lang="en-US"/>
              <a:t>Data Classification</a:t>
            </a:r>
          </a:p>
        </p:txBody>
      </p:sp>
    </p:spTree>
    <p:extLst>
      <p:ext uri="{BB962C8B-B14F-4D97-AF65-F5344CB8AC3E}">
        <p14:creationId xmlns:p14="http://schemas.microsoft.com/office/powerpoint/2010/main" val="309887731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5.xml"/><Relationship Id="rId13" Type="http://schemas.openxmlformats.org/officeDocument/2006/relationships/slideLayout" Target="../slideLayouts/slideLayout20.xml"/><Relationship Id="rId18" Type="http://schemas.openxmlformats.org/officeDocument/2006/relationships/image" Target="../media/image4.emf"/><Relationship Id="rId3" Type="http://schemas.openxmlformats.org/officeDocument/2006/relationships/slideLayout" Target="../slideLayouts/slideLayout10.xml"/><Relationship Id="rId7" Type="http://schemas.openxmlformats.org/officeDocument/2006/relationships/slideLayout" Target="../slideLayouts/slideLayout14.xml"/><Relationship Id="rId12" Type="http://schemas.openxmlformats.org/officeDocument/2006/relationships/slideLayout" Target="../slideLayouts/slideLayout19.xml"/><Relationship Id="rId17" Type="http://schemas.openxmlformats.org/officeDocument/2006/relationships/theme" Target="../theme/theme2.xml"/><Relationship Id="rId2" Type="http://schemas.openxmlformats.org/officeDocument/2006/relationships/slideLayout" Target="../slideLayouts/slideLayout9.xml"/><Relationship Id="rId16" Type="http://schemas.openxmlformats.org/officeDocument/2006/relationships/slideLayout" Target="../slideLayouts/slideLayout23.xml"/><Relationship Id="rId1" Type="http://schemas.openxmlformats.org/officeDocument/2006/relationships/slideLayout" Target="../slideLayouts/slideLayout8.xml"/><Relationship Id="rId6" Type="http://schemas.openxmlformats.org/officeDocument/2006/relationships/slideLayout" Target="../slideLayouts/slideLayout13.xml"/><Relationship Id="rId11" Type="http://schemas.openxmlformats.org/officeDocument/2006/relationships/slideLayout" Target="../slideLayouts/slideLayout18.xml"/><Relationship Id="rId5" Type="http://schemas.openxmlformats.org/officeDocument/2006/relationships/slideLayout" Target="../slideLayouts/slideLayout12.xml"/><Relationship Id="rId15" Type="http://schemas.openxmlformats.org/officeDocument/2006/relationships/slideLayout" Target="../slideLayouts/slideLayout22.xml"/><Relationship Id="rId10" Type="http://schemas.openxmlformats.org/officeDocument/2006/relationships/slideLayout" Target="../slideLayouts/slideLayout17.xml"/><Relationship Id="rId4" Type="http://schemas.openxmlformats.org/officeDocument/2006/relationships/slideLayout" Target="../slideLayouts/slideLayout11.xml"/><Relationship Id="rId9" Type="http://schemas.openxmlformats.org/officeDocument/2006/relationships/slideLayout" Target="../slideLayouts/slideLayout16.xml"/><Relationship Id="rId14"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Rectangle 5"/>
          <p:cNvSpPr/>
          <p:nvPr userDrawn="1"/>
        </p:nvSpPr>
        <p:spPr>
          <a:xfrm rot="10800000">
            <a:off x="9817100" y="6472862"/>
            <a:ext cx="2380840" cy="398263"/>
          </a:xfrm>
          <a:custGeom>
            <a:avLst/>
            <a:gdLst>
              <a:gd name="connsiteX0" fmla="*/ 0 w 1803485"/>
              <a:gd name="connsiteY0" fmla="*/ 0 h 354932"/>
              <a:gd name="connsiteX1" fmla="*/ 1803485 w 1803485"/>
              <a:gd name="connsiteY1" fmla="*/ 0 h 354932"/>
              <a:gd name="connsiteX2" fmla="*/ 1803485 w 1803485"/>
              <a:gd name="connsiteY2" fmla="*/ 354932 h 354932"/>
              <a:gd name="connsiteX3" fmla="*/ 0 w 1803485"/>
              <a:gd name="connsiteY3" fmla="*/ 354932 h 354932"/>
              <a:gd name="connsiteX4" fmla="*/ 0 w 1803485"/>
              <a:gd name="connsiteY4" fmla="*/ 0 h 354932"/>
              <a:gd name="connsiteX0" fmla="*/ 0 w 2008025"/>
              <a:gd name="connsiteY0" fmla="*/ 1 h 354933"/>
              <a:gd name="connsiteX1" fmla="*/ 2008025 w 2008025"/>
              <a:gd name="connsiteY1" fmla="*/ 0 h 354933"/>
              <a:gd name="connsiteX2" fmla="*/ 1803485 w 2008025"/>
              <a:gd name="connsiteY2" fmla="*/ 354933 h 354933"/>
              <a:gd name="connsiteX3" fmla="*/ 0 w 2008025"/>
              <a:gd name="connsiteY3" fmla="*/ 354933 h 354933"/>
              <a:gd name="connsiteX4" fmla="*/ 0 w 2008025"/>
              <a:gd name="connsiteY4" fmla="*/ 1 h 3549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08025" h="354933">
                <a:moveTo>
                  <a:pt x="0" y="1"/>
                </a:moveTo>
                <a:lnTo>
                  <a:pt x="2008025" y="0"/>
                </a:lnTo>
                <a:lnTo>
                  <a:pt x="1803485" y="354933"/>
                </a:lnTo>
                <a:lnTo>
                  <a:pt x="0" y="354933"/>
                </a:lnTo>
                <a:lnTo>
                  <a:pt x="0" y="1"/>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72"/>
            <a:endParaRPr lang="en-US" sz="2400" dirty="0">
              <a:solidFill>
                <a:srgbClr val="FFFFFF"/>
              </a:solidFill>
            </a:endParaRPr>
          </a:p>
        </p:txBody>
      </p:sp>
      <p:sp>
        <p:nvSpPr>
          <p:cNvPr id="8" name="Slide Number Placeholder 4"/>
          <p:cNvSpPr txBox="1">
            <a:spLocks/>
          </p:cNvSpPr>
          <p:nvPr userDrawn="1"/>
        </p:nvSpPr>
        <p:spPr>
          <a:xfrm>
            <a:off x="11574065" y="6496013"/>
            <a:ext cx="617011" cy="366183"/>
          </a:xfrm>
          <a:prstGeom prst="rect">
            <a:avLst/>
          </a:prstGeom>
        </p:spPr>
        <p:txBody>
          <a:bodyPr vert="horz" lIns="121920" tIns="60960" rIns="121920" bIns="60960" rtlCol="0" anchor="ctr"/>
          <a:lstStyle>
            <a:defPPr>
              <a:defRPr lang="en-US"/>
            </a:defPPr>
            <a:lvl1pPr marL="0" algn="l" defTabSz="685663" rtl="0" eaLnBrk="1" latinLnBrk="0" hangingPunct="1">
              <a:defRPr sz="900" b="0" i="0" kern="1200">
                <a:solidFill>
                  <a:schemeClr val="tx1">
                    <a:tint val="75000"/>
                  </a:schemeClr>
                </a:solidFill>
                <a:latin typeface="Arial" charset="0"/>
                <a:ea typeface="Arial" charset="0"/>
                <a:cs typeface="Arial" charset="0"/>
              </a:defRPr>
            </a:lvl1pPr>
            <a:lvl2pPr marL="342831" algn="l" defTabSz="685663" rtl="0" eaLnBrk="1" latinLnBrk="0" hangingPunct="1">
              <a:defRPr sz="1350" kern="1200">
                <a:solidFill>
                  <a:schemeClr val="tx1"/>
                </a:solidFill>
                <a:latin typeface="+mn-lt"/>
                <a:ea typeface="+mn-ea"/>
                <a:cs typeface="+mn-cs"/>
              </a:defRPr>
            </a:lvl2pPr>
            <a:lvl3pPr marL="685663" algn="l" defTabSz="685663" rtl="0" eaLnBrk="1" latinLnBrk="0" hangingPunct="1">
              <a:defRPr sz="1350" kern="1200">
                <a:solidFill>
                  <a:schemeClr val="tx1"/>
                </a:solidFill>
                <a:latin typeface="+mn-lt"/>
                <a:ea typeface="+mn-ea"/>
                <a:cs typeface="+mn-cs"/>
              </a:defRPr>
            </a:lvl3pPr>
            <a:lvl4pPr marL="1028494" algn="l" defTabSz="685663" rtl="0" eaLnBrk="1" latinLnBrk="0" hangingPunct="1">
              <a:defRPr sz="1350" kern="1200">
                <a:solidFill>
                  <a:schemeClr val="tx1"/>
                </a:solidFill>
                <a:latin typeface="+mn-lt"/>
                <a:ea typeface="+mn-ea"/>
                <a:cs typeface="+mn-cs"/>
              </a:defRPr>
            </a:lvl4pPr>
            <a:lvl5pPr marL="1371326" algn="l" defTabSz="685663" rtl="0" eaLnBrk="1" latinLnBrk="0" hangingPunct="1">
              <a:defRPr sz="1350" kern="1200">
                <a:solidFill>
                  <a:schemeClr val="tx1"/>
                </a:solidFill>
                <a:latin typeface="+mn-lt"/>
                <a:ea typeface="+mn-ea"/>
                <a:cs typeface="+mn-cs"/>
              </a:defRPr>
            </a:lvl5pPr>
            <a:lvl6pPr marL="1714157" algn="l" defTabSz="685663" rtl="0" eaLnBrk="1" latinLnBrk="0" hangingPunct="1">
              <a:defRPr sz="1350" kern="1200">
                <a:solidFill>
                  <a:schemeClr val="tx1"/>
                </a:solidFill>
                <a:latin typeface="+mn-lt"/>
                <a:ea typeface="+mn-ea"/>
                <a:cs typeface="+mn-cs"/>
              </a:defRPr>
            </a:lvl6pPr>
            <a:lvl7pPr marL="2056989" algn="l" defTabSz="685663" rtl="0" eaLnBrk="1" latinLnBrk="0" hangingPunct="1">
              <a:defRPr sz="1350" kern="1200">
                <a:solidFill>
                  <a:schemeClr val="tx1"/>
                </a:solidFill>
                <a:latin typeface="+mn-lt"/>
                <a:ea typeface="+mn-ea"/>
                <a:cs typeface="+mn-cs"/>
              </a:defRPr>
            </a:lvl7pPr>
            <a:lvl8pPr marL="2399820" algn="l" defTabSz="685663" rtl="0" eaLnBrk="1" latinLnBrk="0" hangingPunct="1">
              <a:defRPr sz="1350" kern="1200">
                <a:solidFill>
                  <a:schemeClr val="tx1"/>
                </a:solidFill>
                <a:latin typeface="+mn-lt"/>
                <a:ea typeface="+mn-ea"/>
                <a:cs typeface="+mn-cs"/>
              </a:defRPr>
            </a:lvl8pPr>
            <a:lvl9pPr marL="2742651" algn="l" defTabSz="685663" rtl="0" eaLnBrk="1" latinLnBrk="0" hangingPunct="1">
              <a:defRPr sz="1350" kern="1200">
                <a:solidFill>
                  <a:schemeClr val="tx1"/>
                </a:solidFill>
                <a:latin typeface="+mn-lt"/>
                <a:ea typeface="+mn-ea"/>
                <a:cs typeface="+mn-cs"/>
              </a:defRPr>
            </a:lvl9pPr>
          </a:lstStyle>
          <a:p>
            <a:fld id="{E219BBCF-6562-0F4B-B1E4-C6BFB9DF245D}" type="slidenum">
              <a:rPr lang="en-US" sz="1200" smtClean="0">
                <a:solidFill>
                  <a:srgbClr val="FFFFFF"/>
                </a:solidFill>
              </a:rPr>
              <a:pPr/>
              <a:t>‹#›</a:t>
            </a:fld>
            <a:endParaRPr lang="en-US" sz="1200" dirty="0">
              <a:solidFill>
                <a:srgbClr val="FFFFFF"/>
              </a:solidFill>
            </a:endParaRPr>
          </a:p>
        </p:txBody>
      </p:sp>
      <p:cxnSp>
        <p:nvCxnSpPr>
          <p:cNvPr id="10" name="Straight Connector 9"/>
          <p:cNvCxnSpPr/>
          <p:nvPr userDrawn="1"/>
        </p:nvCxnSpPr>
        <p:spPr>
          <a:xfrm>
            <a:off x="11518607" y="6575350"/>
            <a:ext cx="0" cy="209685"/>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Title Placeholder 13"/>
          <p:cNvSpPr>
            <a:spLocks noGrp="1"/>
          </p:cNvSpPr>
          <p:nvPr>
            <p:ph type="title"/>
          </p:nvPr>
        </p:nvSpPr>
        <p:spPr>
          <a:xfrm>
            <a:off x="609600" y="365125"/>
            <a:ext cx="10744200" cy="1325563"/>
          </a:xfrm>
          <a:prstGeom prst="rect">
            <a:avLst/>
          </a:prstGeom>
        </p:spPr>
        <p:txBody>
          <a:bodyPr vert="horz" lIns="91440" tIns="45720" rIns="91440" bIns="45720" rtlCol="0" anchor="t">
            <a:normAutofit/>
          </a:bodyPr>
          <a:lstStyle/>
          <a:p>
            <a:r>
              <a:rPr lang="en-US"/>
              <a:t>Click to edit Master title style</a:t>
            </a:r>
          </a:p>
        </p:txBody>
      </p:sp>
      <p:sp>
        <p:nvSpPr>
          <p:cNvPr id="2" name="TextBox 1">
            <a:extLst>
              <a:ext uri="{FF2B5EF4-FFF2-40B4-BE49-F238E27FC236}">
                <a16:creationId xmlns:a16="http://schemas.microsoft.com/office/drawing/2014/main" id="{8D006262-AF62-4B71-96BA-03F5502E4C46}"/>
              </a:ext>
            </a:extLst>
          </p:cNvPr>
          <p:cNvSpPr txBox="1"/>
          <p:nvPr userDrawn="1"/>
        </p:nvSpPr>
        <p:spPr>
          <a:xfrm>
            <a:off x="10117439" y="6540604"/>
            <a:ext cx="885179" cy="276999"/>
          </a:xfrm>
          <a:prstGeom prst="rect">
            <a:avLst/>
          </a:prstGeom>
          <a:noFill/>
        </p:spPr>
        <p:txBody>
          <a:bodyPr wrap="none" rtlCol="0">
            <a:spAutoFit/>
          </a:bodyPr>
          <a:lstStyle/>
          <a:p>
            <a:r>
              <a:rPr lang="en-US" sz="1200" b="1" dirty="0">
                <a:solidFill>
                  <a:schemeClr val="bg1"/>
                </a:solidFill>
              </a:rPr>
              <a:t>Cummins</a:t>
            </a:r>
          </a:p>
        </p:txBody>
      </p:sp>
    </p:spTree>
    <p:extLst>
      <p:ext uri="{BB962C8B-B14F-4D97-AF65-F5344CB8AC3E}">
        <p14:creationId xmlns:p14="http://schemas.microsoft.com/office/powerpoint/2010/main" val="3848729586"/>
      </p:ext>
    </p:extLst>
  </p:cSld>
  <p:clrMap bg1="lt1" tx1="dk1" bg2="lt2" tx2="dk2" accent1="accent1" accent2="accent2" accent3="accent3" accent4="accent4" accent5="accent5" accent6="accent6" hlink="hlink" folHlink="folHlink"/>
  <p:sldLayoutIdLst>
    <p:sldLayoutId id="2147483665" r:id="rId1"/>
    <p:sldLayoutId id="2147483666" r:id="rId2"/>
    <p:sldLayoutId id="2147483667" r:id="rId3"/>
    <p:sldLayoutId id="2147483691" r:id="rId4"/>
    <p:sldLayoutId id="2147483709" r:id="rId5"/>
    <p:sldLayoutId id="2147483710" r:id="rId6"/>
    <p:sldLayoutId id="2147483711" r:id="rId7"/>
  </p:sldLayoutIdLst>
  <p:hf hdr="0" ftr="0" dt="0"/>
  <p:txStyles>
    <p:titleStyle>
      <a:lvl1pPr algn="l" defTabSz="914400" rtl="0" eaLnBrk="1" latinLnBrk="0" hangingPunct="1">
        <a:lnSpc>
          <a:spcPct val="100000"/>
        </a:lnSpc>
        <a:spcBef>
          <a:spcPct val="0"/>
        </a:spcBef>
        <a:buNone/>
        <a:defRPr sz="4400" b="1" i="0" kern="1200">
          <a:solidFill>
            <a:schemeClr val="tx1"/>
          </a:solidFill>
          <a:latin typeface="Arial" charset="0"/>
          <a:ea typeface="Arial" charset="0"/>
          <a:cs typeface="Arial" charset="0"/>
        </a:defRPr>
      </a:lvl1pPr>
    </p:titleStyle>
    <p:bodyStyle>
      <a:lvl1pPr marL="228600" indent="-228600" algn="l" defTabSz="914400" rtl="0" eaLnBrk="1" latinLnBrk="0" hangingPunct="1">
        <a:lnSpc>
          <a:spcPct val="90000"/>
        </a:lnSpc>
        <a:spcBef>
          <a:spcPts val="1000"/>
        </a:spcBef>
        <a:buFont typeface="Wingdings" charset="2"/>
        <a:buChar char="§"/>
        <a:defRPr sz="1800" b="0" i="0" kern="1200">
          <a:solidFill>
            <a:schemeClr val="tx1"/>
          </a:solidFill>
          <a:latin typeface="Arial" charset="0"/>
          <a:ea typeface="Arial" charset="0"/>
          <a:cs typeface="Arial" charset="0"/>
        </a:defRPr>
      </a:lvl1pPr>
      <a:lvl2pPr marL="6858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Arial" charset="0"/>
          <a:ea typeface="Arial" charset="0"/>
          <a:cs typeface="Arial" charset="0"/>
        </a:defRPr>
      </a:lvl2pPr>
      <a:lvl3pPr marL="1143000" indent="-228600" algn="l" defTabSz="914400" rtl="0" eaLnBrk="1" latinLnBrk="0" hangingPunct="1">
        <a:lnSpc>
          <a:spcPct val="90000"/>
        </a:lnSpc>
        <a:spcBef>
          <a:spcPts val="500"/>
        </a:spcBef>
        <a:buFont typeface="LucidaGrande" charset="0"/>
        <a:buChar char="-"/>
        <a:defRPr sz="1800" b="0" i="0" kern="1200">
          <a:solidFill>
            <a:schemeClr val="tx1"/>
          </a:solidFill>
          <a:latin typeface="Arial" charset="0"/>
          <a:ea typeface="Arial" charset="0"/>
          <a:cs typeface="Arial" charset="0"/>
        </a:defRPr>
      </a:lvl3pPr>
      <a:lvl4pPr marL="1600200" indent="-228600" algn="l" defTabSz="914400" rtl="0" eaLnBrk="1" latinLnBrk="0" hangingPunct="1">
        <a:lnSpc>
          <a:spcPct val="90000"/>
        </a:lnSpc>
        <a:spcBef>
          <a:spcPts val="500"/>
        </a:spcBef>
        <a:buSzPct val="80000"/>
        <a:buFont typeface="Courier New" charset="0"/>
        <a:buChar char="o"/>
        <a:defRPr sz="1400" b="0" i="0" kern="1200">
          <a:solidFill>
            <a:schemeClr val="tx1"/>
          </a:solidFill>
          <a:latin typeface="Arial" charset="0"/>
          <a:ea typeface="Arial" charset="0"/>
          <a:cs typeface="Arial"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b="0" i="0" kern="1200">
          <a:solidFill>
            <a:schemeClr val="tx1"/>
          </a:solidFill>
          <a:latin typeface="Arial" charset="0"/>
          <a:ea typeface="Arial" charset="0"/>
          <a:cs typeface="Arial"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Rectangle 5"/>
          <p:cNvSpPr/>
          <p:nvPr userDrawn="1"/>
        </p:nvSpPr>
        <p:spPr>
          <a:xfrm rot="10800000">
            <a:off x="10150548" y="6472863"/>
            <a:ext cx="2047392" cy="398263"/>
          </a:xfrm>
          <a:custGeom>
            <a:avLst/>
            <a:gdLst>
              <a:gd name="connsiteX0" fmla="*/ 0 w 1803485"/>
              <a:gd name="connsiteY0" fmla="*/ 0 h 354932"/>
              <a:gd name="connsiteX1" fmla="*/ 1803485 w 1803485"/>
              <a:gd name="connsiteY1" fmla="*/ 0 h 354932"/>
              <a:gd name="connsiteX2" fmla="*/ 1803485 w 1803485"/>
              <a:gd name="connsiteY2" fmla="*/ 354932 h 354932"/>
              <a:gd name="connsiteX3" fmla="*/ 0 w 1803485"/>
              <a:gd name="connsiteY3" fmla="*/ 354932 h 354932"/>
              <a:gd name="connsiteX4" fmla="*/ 0 w 1803485"/>
              <a:gd name="connsiteY4" fmla="*/ 0 h 354932"/>
              <a:gd name="connsiteX0" fmla="*/ 0 w 2008025"/>
              <a:gd name="connsiteY0" fmla="*/ 1 h 354933"/>
              <a:gd name="connsiteX1" fmla="*/ 2008025 w 2008025"/>
              <a:gd name="connsiteY1" fmla="*/ 0 h 354933"/>
              <a:gd name="connsiteX2" fmla="*/ 1803485 w 2008025"/>
              <a:gd name="connsiteY2" fmla="*/ 354933 h 354933"/>
              <a:gd name="connsiteX3" fmla="*/ 0 w 2008025"/>
              <a:gd name="connsiteY3" fmla="*/ 354933 h 354933"/>
              <a:gd name="connsiteX4" fmla="*/ 0 w 2008025"/>
              <a:gd name="connsiteY4" fmla="*/ 1 h 3549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08025" h="354933">
                <a:moveTo>
                  <a:pt x="0" y="1"/>
                </a:moveTo>
                <a:lnTo>
                  <a:pt x="2008025" y="0"/>
                </a:lnTo>
                <a:lnTo>
                  <a:pt x="1803485" y="354933"/>
                </a:lnTo>
                <a:lnTo>
                  <a:pt x="0" y="354933"/>
                </a:lnTo>
                <a:lnTo>
                  <a:pt x="0" y="1"/>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72"/>
            <a:endParaRPr lang="en-US" sz="2400" dirty="0">
              <a:solidFill>
                <a:srgbClr val="FFFFFF"/>
              </a:solidFill>
            </a:endParaRPr>
          </a:p>
        </p:txBody>
      </p:sp>
      <p:sp>
        <p:nvSpPr>
          <p:cNvPr id="8" name="Slide Number Placeholder 4"/>
          <p:cNvSpPr txBox="1">
            <a:spLocks/>
          </p:cNvSpPr>
          <p:nvPr userDrawn="1"/>
        </p:nvSpPr>
        <p:spPr>
          <a:xfrm>
            <a:off x="11574065" y="6496013"/>
            <a:ext cx="617011" cy="366183"/>
          </a:xfrm>
          <a:prstGeom prst="rect">
            <a:avLst/>
          </a:prstGeom>
        </p:spPr>
        <p:txBody>
          <a:bodyPr vert="horz" lIns="121920" tIns="60960" rIns="121920" bIns="60960" rtlCol="0" anchor="ctr"/>
          <a:lstStyle>
            <a:defPPr>
              <a:defRPr lang="en-US"/>
            </a:defPPr>
            <a:lvl1pPr marL="0" algn="l" defTabSz="685663" rtl="0" eaLnBrk="1" latinLnBrk="0" hangingPunct="1">
              <a:defRPr sz="900" b="0" i="0" kern="1200">
                <a:solidFill>
                  <a:schemeClr val="tx1">
                    <a:tint val="75000"/>
                  </a:schemeClr>
                </a:solidFill>
                <a:latin typeface="Arial" charset="0"/>
                <a:ea typeface="Arial" charset="0"/>
                <a:cs typeface="Arial" charset="0"/>
              </a:defRPr>
            </a:lvl1pPr>
            <a:lvl2pPr marL="342831" algn="l" defTabSz="685663" rtl="0" eaLnBrk="1" latinLnBrk="0" hangingPunct="1">
              <a:defRPr sz="1350" kern="1200">
                <a:solidFill>
                  <a:schemeClr val="tx1"/>
                </a:solidFill>
                <a:latin typeface="+mn-lt"/>
                <a:ea typeface="+mn-ea"/>
                <a:cs typeface="+mn-cs"/>
              </a:defRPr>
            </a:lvl2pPr>
            <a:lvl3pPr marL="685663" algn="l" defTabSz="685663" rtl="0" eaLnBrk="1" latinLnBrk="0" hangingPunct="1">
              <a:defRPr sz="1350" kern="1200">
                <a:solidFill>
                  <a:schemeClr val="tx1"/>
                </a:solidFill>
                <a:latin typeface="+mn-lt"/>
                <a:ea typeface="+mn-ea"/>
                <a:cs typeface="+mn-cs"/>
              </a:defRPr>
            </a:lvl3pPr>
            <a:lvl4pPr marL="1028494" algn="l" defTabSz="685663" rtl="0" eaLnBrk="1" latinLnBrk="0" hangingPunct="1">
              <a:defRPr sz="1350" kern="1200">
                <a:solidFill>
                  <a:schemeClr val="tx1"/>
                </a:solidFill>
                <a:latin typeface="+mn-lt"/>
                <a:ea typeface="+mn-ea"/>
                <a:cs typeface="+mn-cs"/>
              </a:defRPr>
            </a:lvl4pPr>
            <a:lvl5pPr marL="1371326" algn="l" defTabSz="685663" rtl="0" eaLnBrk="1" latinLnBrk="0" hangingPunct="1">
              <a:defRPr sz="1350" kern="1200">
                <a:solidFill>
                  <a:schemeClr val="tx1"/>
                </a:solidFill>
                <a:latin typeface="+mn-lt"/>
                <a:ea typeface="+mn-ea"/>
                <a:cs typeface="+mn-cs"/>
              </a:defRPr>
            </a:lvl5pPr>
            <a:lvl6pPr marL="1714157" algn="l" defTabSz="685663" rtl="0" eaLnBrk="1" latinLnBrk="0" hangingPunct="1">
              <a:defRPr sz="1350" kern="1200">
                <a:solidFill>
                  <a:schemeClr val="tx1"/>
                </a:solidFill>
                <a:latin typeface="+mn-lt"/>
                <a:ea typeface="+mn-ea"/>
                <a:cs typeface="+mn-cs"/>
              </a:defRPr>
            </a:lvl6pPr>
            <a:lvl7pPr marL="2056989" algn="l" defTabSz="685663" rtl="0" eaLnBrk="1" latinLnBrk="0" hangingPunct="1">
              <a:defRPr sz="1350" kern="1200">
                <a:solidFill>
                  <a:schemeClr val="tx1"/>
                </a:solidFill>
                <a:latin typeface="+mn-lt"/>
                <a:ea typeface="+mn-ea"/>
                <a:cs typeface="+mn-cs"/>
              </a:defRPr>
            </a:lvl7pPr>
            <a:lvl8pPr marL="2399820" algn="l" defTabSz="685663" rtl="0" eaLnBrk="1" latinLnBrk="0" hangingPunct="1">
              <a:defRPr sz="1350" kern="1200">
                <a:solidFill>
                  <a:schemeClr val="tx1"/>
                </a:solidFill>
                <a:latin typeface="+mn-lt"/>
                <a:ea typeface="+mn-ea"/>
                <a:cs typeface="+mn-cs"/>
              </a:defRPr>
            </a:lvl8pPr>
            <a:lvl9pPr marL="2742651" algn="l" defTabSz="685663" rtl="0" eaLnBrk="1" latinLnBrk="0" hangingPunct="1">
              <a:defRPr sz="1350" kern="1200">
                <a:solidFill>
                  <a:schemeClr val="tx1"/>
                </a:solidFill>
                <a:latin typeface="+mn-lt"/>
                <a:ea typeface="+mn-ea"/>
                <a:cs typeface="+mn-cs"/>
              </a:defRPr>
            </a:lvl9pPr>
          </a:lstStyle>
          <a:p>
            <a:fld id="{E219BBCF-6562-0F4B-B1E4-C6BFB9DF245D}" type="slidenum">
              <a:rPr lang="en-US" sz="1200" smtClean="0">
                <a:solidFill>
                  <a:srgbClr val="FFFFFF"/>
                </a:solidFill>
              </a:rPr>
              <a:pPr/>
              <a:t>‹#›</a:t>
            </a:fld>
            <a:endParaRPr lang="en-US" sz="1200" dirty="0">
              <a:solidFill>
                <a:srgbClr val="FFFFFF"/>
              </a:solidFill>
            </a:endParaRPr>
          </a:p>
        </p:txBody>
      </p:sp>
      <p:pic>
        <p:nvPicPr>
          <p:cNvPr id="9" name="Picture 8"/>
          <p:cNvPicPr>
            <a:picLocks noChangeAspect="1"/>
          </p:cNvPicPr>
          <p:nvPr userDrawn="1"/>
        </p:nvPicPr>
        <p:blipFill rotWithShape="1">
          <a:blip r:embed="rId18" cstate="email">
            <a:extLst>
              <a:ext uri="{28A0092B-C50C-407E-A947-70E740481C1C}">
                <a14:useLocalDpi xmlns:a14="http://schemas.microsoft.com/office/drawing/2010/main"/>
              </a:ext>
            </a:extLst>
          </a:blip>
          <a:srcRect b="50000"/>
          <a:stretch/>
        </p:blipFill>
        <p:spPr>
          <a:xfrm>
            <a:off x="10565109" y="6622966"/>
            <a:ext cx="765552" cy="206703"/>
          </a:xfrm>
          <a:prstGeom prst="rect">
            <a:avLst/>
          </a:prstGeom>
        </p:spPr>
      </p:pic>
      <p:cxnSp>
        <p:nvCxnSpPr>
          <p:cNvPr id="10" name="Straight Connector 9"/>
          <p:cNvCxnSpPr/>
          <p:nvPr userDrawn="1"/>
        </p:nvCxnSpPr>
        <p:spPr>
          <a:xfrm>
            <a:off x="11518607" y="6575350"/>
            <a:ext cx="0" cy="209685"/>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Title Placeholder 13"/>
          <p:cNvSpPr>
            <a:spLocks noGrp="1"/>
          </p:cNvSpPr>
          <p:nvPr>
            <p:ph type="title"/>
          </p:nvPr>
        </p:nvSpPr>
        <p:spPr>
          <a:xfrm>
            <a:off x="609600" y="365125"/>
            <a:ext cx="10744200" cy="1325563"/>
          </a:xfrm>
          <a:prstGeom prst="rect">
            <a:avLst/>
          </a:prstGeom>
        </p:spPr>
        <p:txBody>
          <a:bodyPr vert="horz" lIns="91440" tIns="45720" rIns="91440" bIns="45720" rtlCol="0" anchor="t">
            <a:normAutofit/>
          </a:bodyPr>
          <a:lstStyle/>
          <a:p>
            <a:r>
              <a:rPr lang="en-US"/>
              <a:t>Click to edit Master title style</a:t>
            </a:r>
          </a:p>
        </p:txBody>
      </p:sp>
    </p:spTree>
    <p:extLst>
      <p:ext uri="{BB962C8B-B14F-4D97-AF65-F5344CB8AC3E}">
        <p14:creationId xmlns:p14="http://schemas.microsoft.com/office/powerpoint/2010/main" val="3848729586"/>
      </p:ext>
    </p:extLst>
  </p:cSld>
  <p:clrMap bg1="lt1" tx1="dk1" bg2="lt2" tx2="dk2" accent1="accent1" accent2="accent2" accent3="accent3" accent4="accent4" accent5="accent5" accent6="accent6" hlink="hlink" folHlink="folHlink"/>
  <p:sldLayoutIdLst>
    <p:sldLayoutId id="2147483701" r:id="rId1"/>
    <p:sldLayoutId id="2147483702" r:id="rId2"/>
    <p:sldLayoutId id="2147483703" r:id="rId3"/>
    <p:sldLayoutId id="2147483683" r:id="rId4"/>
    <p:sldLayoutId id="2147483685" r:id="rId5"/>
    <p:sldLayoutId id="2147483688" r:id="rId6"/>
    <p:sldLayoutId id="2147483689" r:id="rId7"/>
    <p:sldLayoutId id="2147483690" r:id="rId8"/>
    <p:sldLayoutId id="2147483694" r:id="rId9"/>
    <p:sldLayoutId id="2147483696" r:id="rId10"/>
    <p:sldLayoutId id="2147483697" r:id="rId11"/>
    <p:sldLayoutId id="2147483698" r:id="rId12"/>
    <p:sldLayoutId id="2147483699" r:id="rId13"/>
    <p:sldLayoutId id="2147483700" r:id="rId14"/>
    <p:sldLayoutId id="2147483707" r:id="rId15"/>
    <p:sldLayoutId id="2147483712" r:id="rId16"/>
  </p:sldLayoutIdLst>
  <p:hf hdr="0" ftr="0" dt="0"/>
  <p:txStyles>
    <p:titleStyle>
      <a:lvl1pPr algn="l" defTabSz="914400" rtl="0" eaLnBrk="1" latinLnBrk="0" hangingPunct="1">
        <a:lnSpc>
          <a:spcPct val="100000"/>
        </a:lnSpc>
        <a:spcBef>
          <a:spcPct val="0"/>
        </a:spcBef>
        <a:buNone/>
        <a:defRPr sz="4400" b="1" i="0" kern="1200">
          <a:solidFill>
            <a:schemeClr val="tx1"/>
          </a:solidFill>
          <a:latin typeface="Arial" charset="0"/>
          <a:ea typeface="Arial" charset="0"/>
          <a:cs typeface="Arial" charset="0"/>
        </a:defRPr>
      </a:lvl1pPr>
    </p:titleStyle>
    <p:bodyStyle>
      <a:lvl1pPr marL="228600" indent="-228600" algn="l" defTabSz="914400" rtl="0" eaLnBrk="1" latinLnBrk="0" hangingPunct="1">
        <a:lnSpc>
          <a:spcPct val="90000"/>
        </a:lnSpc>
        <a:spcBef>
          <a:spcPts val="1000"/>
        </a:spcBef>
        <a:buFont typeface="Wingdings" charset="2"/>
        <a:buChar char="§"/>
        <a:defRPr sz="1800" b="0" i="0" kern="1200">
          <a:solidFill>
            <a:schemeClr val="tx1"/>
          </a:solidFill>
          <a:latin typeface="Arial" charset="0"/>
          <a:ea typeface="Arial" charset="0"/>
          <a:cs typeface="Arial" charset="0"/>
        </a:defRPr>
      </a:lvl1pPr>
      <a:lvl2pPr marL="6858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Arial" charset="0"/>
          <a:ea typeface="Arial" charset="0"/>
          <a:cs typeface="Arial" charset="0"/>
        </a:defRPr>
      </a:lvl2pPr>
      <a:lvl3pPr marL="1143000" indent="-228600" algn="l" defTabSz="914400" rtl="0" eaLnBrk="1" latinLnBrk="0" hangingPunct="1">
        <a:lnSpc>
          <a:spcPct val="90000"/>
        </a:lnSpc>
        <a:spcBef>
          <a:spcPts val="500"/>
        </a:spcBef>
        <a:buFont typeface="LucidaGrande" charset="0"/>
        <a:buChar char="-"/>
        <a:defRPr sz="1800" b="0" i="0" kern="1200">
          <a:solidFill>
            <a:schemeClr val="tx1"/>
          </a:solidFill>
          <a:latin typeface="Arial" charset="0"/>
          <a:ea typeface="Arial" charset="0"/>
          <a:cs typeface="Arial" charset="0"/>
        </a:defRPr>
      </a:lvl3pPr>
      <a:lvl4pPr marL="1600200" indent="-228600" algn="l" defTabSz="914400" rtl="0" eaLnBrk="1" latinLnBrk="0" hangingPunct="1">
        <a:lnSpc>
          <a:spcPct val="90000"/>
        </a:lnSpc>
        <a:spcBef>
          <a:spcPts val="500"/>
        </a:spcBef>
        <a:buSzPct val="80000"/>
        <a:buFont typeface="Courier New" charset="0"/>
        <a:buChar char="o"/>
        <a:defRPr sz="1400" b="0" i="0" kern="1200">
          <a:solidFill>
            <a:schemeClr val="tx1"/>
          </a:solidFill>
          <a:latin typeface="Arial" charset="0"/>
          <a:ea typeface="Arial" charset="0"/>
          <a:cs typeface="Arial"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b="0" i="0" kern="1200">
          <a:solidFill>
            <a:schemeClr val="tx1"/>
          </a:solidFill>
          <a:latin typeface="Arial" charset="0"/>
          <a:ea typeface="Arial" charset="0"/>
          <a:cs typeface="Arial"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xml"/><Relationship Id="rId1" Type="http://schemas.openxmlformats.org/officeDocument/2006/relationships/slideLayout" Target="../slideLayouts/slideLayout4.xml"/><Relationship Id="rId4" Type="http://schemas.openxmlformats.org/officeDocument/2006/relationships/image" Target="../media/image3.emf"/></Relationships>
</file>

<file path=ppt/slides/_rels/slide10.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8.xml"/><Relationship Id="rId1" Type="http://schemas.openxmlformats.org/officeDocument/2006/relationships/slideLayout" Target="../slideLayouts/slideLayout9.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9.xml"/></Relationships>
</file>

<file path=ppt/slides/_rels/slide1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0.xml"/><Relationship Id="rId1" Type="http://schemas.openxmlformats.org/officeDocument/2006/relationships/slideLayout" Target="../slideLayouts/slideLayout9.xml"/></Relationships>
</file>

<file path=ppt/slides/_rels/slide1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1.xml"/><Relationship Id="rId1" Type="http://schemas.openxmlformats.org/officeDocument/2006/relationships/slideLayout" Target="../slideLayouts/slideLayout9.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9.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9.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9.xml"/></Relationships>
</file>

<file path=ppt/slides/_rels/slide17.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5.xml"/><Relationship Id="rId1" Type="http://schemas.openxmlformats.org/officeDocument/2006/relationships/slideLayout" Target="../slideLayouts/slideLayout9.xml"/><Relationship Id="rId5" Type="http://schemas.openxmlformats.org/officeDocument/2006/relationships/image" Target="../media/image21.png"/><Relationship Id="rId4" Type="http://schemas.openxmlformats.org/officeDocument/2006/relationships/image" Target="../media/image20.pn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9.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9.xml"/></Relationships>
</file>

<file path=ppt/slides/_rels/slide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9.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9.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9.xml"/></Relationships>
</file>

<file path=ppt/slides/_rels/slide23.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21.xml"/><Relationship Id="rId1" Type="http://schemas.openxmlformats.org/officeDocument/2006/relationships/slideLayout" Target="../slideLayouts/slideLayout9.xml"/></Relationships>
</file>

<file path=ppt/slides/_rels/slide24.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2.xml"/><Relationship Id="rId1" Type="http://schemas.openxmlformats.org/officeDocument/2006/relationships/slideLayout" Target="../slideLayouts/slideLayout2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9.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9.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9.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9.xml"/></Relationships>
</file>

<file path=ppt/slides/_rels/slide29.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27.xml"/><Relationship Id="rId1" Type="http://schemas.openxmlformats.org/officeDocument/2006/relationships/slideLayout" Target="../slideLayouts/slideLayout9.xml"/><Relationship Id="rId6" Type="http://schemas.openxmlformats.org/officeDocument/2006/relationships/image" Target="../media/image27.jpeg"/><Relationship Id="rId5" Type="http://schemas.openxmlformats.org/officeDocument/2006/relationships/image" Target="../media/image26.jpeg"/><Relationship Id="rId4" Type="http://schemas.openxmlformats.org/officeDocument/2006/relationships/image" Target="../media/image25.jpeg"/></Relationships>
</file>

<file path=ppt/slides/_rels/slide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xml"/><Relationship Id="rId1" Type="http://schemas.openxmlformats.org/officeDocument/2006/relationships/slideLayout" Target="../slideLayouts/slideLayout5.xml"/><Relationship Id="rId4" Type="http://schemas.openxmlformats.org/officeDocument/2006/relationships/image" Target="../media/image11.png"/></Relationships>
</file>

<file path=ppt/slides/_rels/slide30.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8.xml"/><Relationship Id="rId1" Type="http://schemas.openxmlformats.org/officeDocument/2006/relationships/slideLayout" Target="../slideLayouts/slideLayout9.xml"/></Relationships>
</file>

<file path=ppt/slides/_rels/slide31.xml.rels><?xml version="1.0" encoding="UTF-8" standalone="yes"?>
<Relationships xmlns="http://schemas.openxmlformats.org/package/2006/relationships"><Relationship Id="rId3" Type="http://schemas.openxmlformats.org/officeDocument/2006/relationships/image" Target="../media/image29.emf"/><Relationship Id="rId2" Type="http://schemas.openxmlformats.org/officeDocument/2006/relationships/notesSlide" Target="../notesSlides/notesSlide29.xml"/><Relationship Id="rId1" Type="http://schemas.openxmlformats.org/officeDocument/2006/relationships/slideLayout" Target="../slideLayouts/slideLayout9.xml"/><Relationship Id="rId4" Type="http://schemas.openxmlformats.org/officeDocument/2006/relationships/image" Target="../media/image30.emf"/></Relationships>
</file>

<file path=ppt/slides/_rels/slide32.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30.xml"/><Relationship Id="rId1" Type="http://schemas.openxmlformats.org/officeDocument/2006/relationships/slideLayout" Target="../slideLayouts/slideLayout9.xml"/></Relationships>
</file>

<file path=ppt/slides/_rels/slide33.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31.xml"/><Relationship Id="rId1" Type="http://schemas.openxmlformats.org/officeDocument/2006/relationships/slideLayout" Target="../slideLayouts/slideLayout9.xml"/><Relationship Id="rId4" Type="http://schemas.openxmlformats.org/officeDocument/2006/relationships/image" Target="../media/image32.jpeg"/></Relationships>
</file>

<file path=ppt/slides/_rels/slide34.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32.xml"/><Relationship Id="rId1" Type="http://schemas.openxmlformats.org/officeDocument/2006/relationships/slideLayout" Target="../slideLayouts/slideLayout9.xml"/><Relationship Id="rId4" Type="http://schemas.openxmlformats.org/officeDocument/2006/relationships/image" Target="../media/image33.png"/></Relationships>
</file>

<file path=ppt/slides/_rels/slide35.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33.xml"/><Relationship Id="rId1" Type="http://schemas.openxmlformats.org/officeDocument/2006/relationships/slideLayout" Target="../slideLayouts/slideLayout9.xml"/></Relationships>
</file>

<file path=ppt/slides/_rels/slide36.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34.xml"/><Relationship Id="rId1" Type="http://schemas.openxmlformats.org/officeDocument/2006/relationships/slideLayout" Target="../slideLayouts/slideLayout9.xml"/></Relationships>
</file>

<file path=ppt/slides/_rels/slide37.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35.xml"/><Relationship Id="rId1" Type="http://schemas.openxmlformats.org/officeDocument/2006/relationships/slideLayout" Target="../slideLayouts/slideLayout9.xml"/><Relationship Id="rId4" Type="http://schemas.microsoft.com/office/2007/relationships/hdphoto" Target="../media/hdphoto1.wdp"/></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9.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9.xml"/></Relationships>
</file>

<file path=ppt/slides/_rels/slide4.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png"/><Relationship Id="rId1" Type="http://schemas.openxmlformats.org/officeDocument/2006/relationships/slideLayout" Target="../slideLayouts/slideLayout6.xml"/><Relationship Id="rId4" Type="http://schemas.openxmlformats.org/officeDocument/2006/relationships/image" Target="../media/image14.jpeg"/></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9.xml"/></Relationships>
</file>

<file path=ppt/slides/_rels/slide41.xml.rels><?xml version="1.0" encoding="UTF-8" standalone="yes"?>
<Relationships xmlns="http://schemas.openxmlformats.org/package/2006/relationships"><Relationship Id="rId8" Type="http://schemas.openxmlformats.org/officeDocument/2006/relationships/hyperlink" Target="https://cummins.hubs.vidyard.com/watch/5PV8y5tFSWrQm8hmuEAkPv?chapter=37" TargetMode="External"/><Relationship Id="rId3" Type="http://schemas.openxmlformats.org/officeDocument/2006/relationships/hyperlink" Target="http://mart.cummins.com/imagelibrary/data/assetfiles/0057947.pdf" TargetMode="External"/><Relationship Id="rId7" Type="http://schemas.openxmlformats.org/officeDocument/2006/relationships/hyperlink" Target="https://cummins.hubs.vidyard.com/watch/5PV8y5tFSWrQm8hmuEAkPv?chapter=16" TargetMode="External"/><Relationship Id="rId12" Type="http://schemas.openxmlformats.org/officeDocument/2006/relationships/image" Target="../media/image36.png"/><Relationship Id="rId2" Type="http://schemas.openxmlformats.org/officeDocument/2006/relationships/notesSlide" Target="../notesSlides/notesSlide39.xml"/><Relationship Id="rId1" Type="http://schemas.openxmlformats.org/officeDocument/2006/relationships/slideLayout" Target="../slideLayouts/slideLayout22.xml"/><Relationship Id="rId6" Type="http://schemas.openxmlformats.org/officeDocument/2006/relationships/hyperlink" Target="https://cummins.hubs.vidyard.com/watch/5PV8y5tFSWrQm8hmuEAkPv?chapter=12" TargetMode="External"/><Relationship Id="rId11" Type="http://schemas.openxmlformats.org/officeDocument/2006/relationships/hyperlink" Target="https://powersuite.cummins.com/en/system/files/2017-11/T-030.pdf" TargetMode="External"/><Relationship Id="rId5" Type="http://schemas.openxmlformats.org/officeDocument/2006/relationships/hyperlink" Target="http://mart.cummins.com/imagelibrary/data/assetfiles/0056662.pdf" TargetMode="External"/><Relationship Id="rId10" Type="http://schemas.openxmlformats.org/officeDocument/2006/relationships/hyperlink" Target="https://cummins.hubs.vidyard.com/watch/5PV8y5tFSWrQm8hmuEAkPv?chapter=8" TargetMode="External"/><Relationship Id="rId4" Type="http://schemas.openxmlformats.org/officeDocument/2006/relationships/hyperlink" Target="http://mart.cummins.com/imagelibrary/data/assetfiles/0056633.pdf" TargetMode="External"/><Relationship Id="rId9" Type="http://schemas.openxmlformats.org/officeDocument/2006/relationships/hyperlink" Target="https://cummins.hubs.vidyard.com/watch/5PV8y5tFSWrQm8hmuEAkPv?chapter=28" TargetMode="External"/></Relationships>
</file>

<file path=ppt/slides/_rels/slide4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40.xml"/><Relationship Id="rId1" Type="http://schemas.openxmlformats.org/officeDocument/2006/relationships/slideLayout" Target="../slideLayouts/slideLayout9.xml"/><Relationship Id="rId6" Type="http://schemas.openxmlformats.org/officeDocument/2006/relationships/image" Target="../media/image14.jpeg"/><Relationship Id="rId5" Type="http://schemas.openxmlformats.org/officeDocument/2006/relationships/image" Target="../media/image13.jpeg"/><Relationship Id="rId4" Type="http://schemas.openxmlformats.org/officeDocument/2006/relationships/image" Target="../media/image12.png"/></Relationships>
</file>

<file path=ppt/slides/_rels/slide43.xml.rels><?xml version="1.0" encoding="UTF-8" standalone="yes"?>
<Relationships xmlns="http://schemas.openxmlformats.org/package/2006/relationships"><Relationship Id="rId8" Type="http://schemas.openxmlformats.org/officeDocument/2006/relationships/image" Target="../media/image41.png"/><Relationship Id="rId13" Type="http://schemas.openxmlformats.org/officeDocument/2006/relationships/image" Target="../media/image45.png"/><Relationship Id="rId3" Type="http://schemas.openxmlformats.org/officeDocument/2006/relationships/hyperlink" Target="https://powersuite.cummins.com/" TargetMode="External"/><Relationship Id="rId7" Type="http://schemas.openxmlformats.org/officeDocument/2006/relationships/image" Target="../media/image40.svg"/><Relationship Id="rId12" Type="http://schemas.openxmlformats.org/officeDocument/2006/relationships/image" Target="../media/image44.svg"/><Relationship Id="rId2" Type="http://schemas.openxmlformats.org/officeDocument/2006/relationships/notesSlide" Target="../notesSlides/notesSlide41.xml"/><Relationship Id="rId16" Type="http://schemas.openxmlformats.org/officeDocument/2006/relationships/image" Target="../media/image48.svg"/><Relationship Id="rId1" Type="http://schemas.openxmlformats.org/officeDocument/2006/relationships/slideLayout" Target="../slideLayouts/slideLayout23.xml"/><Relationship Id="rId6" Type="http://schemas.openxmlformats.org/officeDocument/2006/relationships/image" Target="../media/image39.png"/><Relationship Id="rId11" Type="http://schemas.openxmlformats.org/officeDocument/2006/relationships/image" Target="../media/image43.png"/><Relationship Id="rId5" Type="http://schemas.openxmlformats.org/officeDocument/2006/relationships/image" Target="../media/image38.svg"/><Relationship Id="rId15" Type="http://schemas.openxmlformats.org/officeDocument/2006/relationships/image" Target="../media/image47.png"/><Relationship Id="rId10" Type="http://schemas.openxmlformats.org/officeDocument/2006/relationships/hyperlink" Target="mailto:PowerGenChannel@cummins.com" TargetMode="External"/><Relationship Id="rId4" Type="http://schemas.openxmlformats.org/officeDocument/2006/relationships/image" Target="../media/image37.png"/><Relationship Id="rId9" Type="http://schemas.openxmlformats.org/officeDocument/2006/relationships/image" Target="../media/image42.svg"/><Relationship Id="rId14" Type="http://schemas.openxmlformats.org/officeDocument/2006/relationships/image" Target="../media/image46.svg"/></Relationships>
</file>

<file path=ppt/slides/_rels/slide44.xml.rels><?xml version="1.0" encoding="UTF-8" standalone="yes"?>
<Relationships xmlns="http://schemas.openxmlformats.org/package/2006/relationships"><Relationship Id="rId8" Type="http://schemas.openxmlformats.org/officeDocument/2006/relationships/image" Target="../media/image51.png"/><Relationship Id="rId13" Type="http://schemas.openxmlformats.org/officeDocument/2006/relationships/hyperlink" Target="https://www.cummins.com/podcast" TargetMode="External"/><Relationship Id="rId3" Type="http://schemas.openxmlformats.org/officeDocument/2006/relationships/hyperlink" Target="http://now.cummins.com/techstream" TargetMode="External"/><Relationship Id="rId7" Type="http://schemas.openxmlformats.org/officeDocument/2006/relationships/image" Target="../media/image48.svg"/><Relationship Id="rId12" Type="http://schemas.openxmlformats.org/officeDocument/2006/relationships/hyperlink" Target="http://now.cummins.com/powerhour" TargetMode="External"/><Relationship Id="rId2" Type="http://schemas.openxmlformats.org/officeDocument/2006/relationships/notesSlide" Target="../notesSlides/notesSlide42.xml"/><Relationship Id="rId16" Type="http://schemas.openxmlformats.org/officeDocument/2006/relationships/image" Target="../media/image55.svg"/><Relationship Id="rId1" Type="http://schemas.openxmlformats.org/officeDocument/2006/relationships/slideLayout" Target="../slideLayouts/slideLayout23.xml"/><Relationship Id="rId6" Type="http://schemas.openxmlformats.org/officeDocument/2006/relationships/image" Target="../media/image47.png"/><Relationship Id="rId11" Type="http://schemas.openxmlformats.org/officeDocument/2006/relationships/hyperlink" Target="https://www.cummins.com/generators/technical-services-and-training/continuing-education-for-consulting-specifying-engineers" TargetMode="External"/><Relationship Id="rId5" Type="http://schemas.openxmlformats.org/officeDocument/2006/relationships/image" Target="../media/image50.svg"/><Relationship Id="rId15" Type="http://schemas.openxmlformats.org/officeDocument/2006/relationships/image" Target="../media/image54.png"/><Relationship Id="rId10" Type="http://schemas.openxmlformats.org/officeDocument/2006/relationships/image" Target="../media/image53.png"/><Relationship Id="rId4" Type="http://schemas.openxmlformats.org/officeDocument/2006/relationships/image" Target="../media/image49.png"/><Relationship Id="rId9" Type="http://schemas.openxmlformats.org/officeDocument/2006/relationships/image" Target="../media/image52.svg"/><Relationship Id="rId14" Type="http://schemas.openxmlformats.org/officeDocument/2006/relationships/hyperlink" Target="https://www.cummins.com/transfer-switches/x-series-transfer-switch-series" TargetMode="External"/></Relationships>
</file>

<file path=ppt/slides/_rels/slide45.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43.xml"/><Relationship Id="rId1" Type="http://schemas.openxmlformats.org/officeDocument/2006/relationships/slideLayout" Target="../slideLayouts/slideLayout19.xml"/></Relationships>
</file>

<file path=ppt/slides/_rels/slide5.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4.xml"/><Relationship Id="rId1" Type="http://schemas.openxmlformats.org/officeDocument/2006/relationships/slideLayout" Target="../slideLayouts/slideLayout9.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9.xml"/></Relationships>
</file>

<file path=ppt/slides/_rels/slide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6.xml"/><Relationship Id="rId1" Type="http://schemas.openxmlformats.org/officeDocument/2006/relationships/slideLayout" Target="../slideLayouts/slideLayout9.xml"/></Relationships>
</file>

<file path=ppt/slides/_rels/slide9.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7.xml"/><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Placeholder 5" descr="A picture containing night&#10;&#10;Description automatically generated">
            <a:extLst>
              <a:ext uri="{FF2B5EF4-FFF2-40B4-BE49-F238E27FC236}">
                <a16:creationId xmlns:a16="http://schemas.microsoft.com/office/drawing/2014/main" id="{D1A492FE-5BC4-034C-BC93-2C6229E3BD50}"/>
              </a:ext>
            </a:extLst>
          </p:cNvPr>
          <p:cNvPicPr>
            <a:picLocks noGrp="1" noChangeAspect="1"/>
          </p:cNvPicPr>
          <p:nvPr>
            <p:ph type="pic" sz="quarter" idx="14"/>
          </p:nvPr>
        </p:nvPicPr>
        <p:blipFill>
          <a:blip r:embed="rId3" cstate="print">
            <a:extLst>
              <a:ext uri="{28A0092B-C50C-407E-A947-70E740481C1C}">
                <a14:useLocalDpi xmlns:a14="http://schemas.microsoft.com/office/drawing/2010/main" val="0"/>
              </a:ext>
            </a:extLst>
          </a:blip>
          <a:srcRect l="26464" r="26464"/>
          <a:stretch>
            <a:fillRect/>
          </a:stretch>
        </p:blipFill>
        <p:spPr/>
      </p:pic>
      <p:sp>
        <p:nvSpPr>
          <p:cNvPr id="14" name="Title 13">
            <a:extLst>
              <a:ext uri="{FF2B5EF4-FFF2-40B4-BE49-F238E27FC236}">
                <a16:creationId xmlns:a16="http://schemas.microsoft.com/office/drawing/2014/main" id="{7E39A510-F6CF-C047-9BD7-060C455C4303}"/>
              </a:ext>
            </a:extLst>
          </p:cNvPr>
          <p:cNvSpPr>
            <a:spLocks noGrp="1"/>
          </p:cNvSpPr>
          <p:nvPr>
            <p:ph type="ctrTitle"/>
          </p:nvPr>
        </p:nvSpPr>
        <p:spPr>
          <a:xfrm>
            <a:off x="494046" y="677136"/>
            <a:ext cx="4869692" cy="2817135"/>
          </a:xfrm>
        </p:spPr>
        <p:txBody>
          <a:bodyPr>
            <a:noAutofit/>
          </a:bodyPr>
          <a:lstStyle/>
          <a:p>
            <a:r>
              <a:rPr lang="en-US" sz="4000" dirty="0">
                <a:latin typeface="Arial Black"/>
              </a:rPr>
              <a:t>NFPA</a:t>
            </a:r>
            <a:r>
              <a:rPr lang="en-US" sz="4000" baseline="30000" dirty="0">
                <a:latin typeface="Arial Black"/>
              </a:rPr>
              <a:t>® </a:t>
            </a:r>
            <a:r>
              <a:rPr lang="en-US" sz="4000" dirty="0">
                <a:latin typeface="Arial Black"/>
              </a:rPr>
              <a:t>110 </a:t>
            </a:r>
            <a:br>
              <a:rPr lang="en-US" sz="4000" dirty="0">
                <a:latin typeface="Arial Black"/>
              </a:rPr>
            </a:br>
            <a:r>
              <a:rPr lang="en-US" sz="4000" dirty="0">
                <a:latin typeface="Arial Black"/>
              </a:rPr>
              <a:t>FOR EMERGENCY POWER SYSTEMS DESIGN REQUIREMENTS</a:t>
            </a:r>
          </a:p>
        </p:txBody>
      </p:sp>
      <p:pic>
        <p:nvPicPr>
          <p:cNvPr id="17" name="Picture 16">
            <a:extLst>
              <a:ext uri="{FF2B5EF4-FFF2-40B4-BE49-F238E27FC236}">
                <a16:creationId xmlns:a16="http://schemas.microsoft.com/office/drawing/2014/main" id="{201CFF2A-92A4-D94B-8471-5E10734629A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457518" y="4799017"/>
            <a:ext cx="2000683" cy="2000683"/>
          </a:xfrm>
          <a:prstGeom prst="rect">
            <a:avLst/>
          </a:prstGeom>
        </p:spPr>
      </p:pic>
      <p:sp>
        <p:nvSpPr>
          <p:cNvPr id="2" name="Text Placeholder 23">
            <a:extLst>
              <a:ext uri="{FF2B5EF4-FFF2-40B4-BE49-F238E27FC236}">
                <a16:creationId xmlns:a16="http://schemas.microsoft.com/office/drawing/2014/main" id="{0DA7EE34-BA19-515A-F366-0065D6A981AD}"/>
              </a:ext>
            </a:extLst>
          </p:cNvPr>
          <p:cNvSpPr>
            <a:spLocks noGrp="1"/>
          </p:cNvSpPr>
          <p:nvPr>
            <p:ph type="body" sz="quarter" idx="17"/>
          </p:nvPr>
        </p:nvSpPr>
        <p:spPr>
          <a:xfrm>
            <a:off x="494046" y="4677130"/>
            <a:ext cx="3963472" cy="490538"/>
          </a:xfrm>
        </p:spPr>
        <p:txBody>
          <a:bodyPr/>
          <a:lstStyle/>
          <a:p>
            <a:pPr>
              <a:spcBef>
                <a:spcPts val="0"/>
              </a:spcBef>
            </a:pPr>
            <a:r>
              <a:rPr lang="en-US" dirty="0">
                <a:latin typeface="Arial"/>
                <a:cs typeface="Arial"/>
              </a:rPr>
              <a:t>December 15</a:t>
            </a:r>
            <a:r>
              <a:rPr lang="en-US" baseline="30000" dirty="0">
                <a:latin typeface="Arial"/>
                <a:cs typeface="Arial"/>
              </a:rPr>
              <a:t>th</a:t>
            </a:r>
            <a:r>
              <a:rPr lang="en-US" b="1" dirty="0">
                <a:latin typeface="Arial"/>
                <a:cs typeface="Arial"/>
              </a:rPr>
              <a:t>  </a:t>
            </a:r>
            <a:r>
              <a:rPr lang="en-US">
                <a:latin typeface="Arial"/>
                <a:cs typeface="Arial"/>
              </a:rPr>
              <a:t>2:00 Eastern </a:t>
            </a:r>
            <a:r>
              <a:rPr lang="en-US" dirty="0">
                <a:latin typeface="Arial"/>
                <a:cs typeface="Arial"/>
              </a:rPr>
              <a:t>/ 10:00 Pacific</a:t>
            </a:r>
            <a:br>
              <a:rPr lang="en-US" dirty="0">
                <a:latin typeface="Arial"/>
                <a:cs typeface="Arial"/>
              </a:rPr>
            </a:br>
            <a:r>
              <a:rPr lang="en-US" dirty="0">
                <a:latin typeface="Arial"/>
                <a:cs typeface="Arial"/>
              </a:rPr>
              <a:t>(1 PDH issued by Cummins Inc.)</a:t>
            </a:r>
          </a:p>
        </p:txBody>
      </p:sp>
      <p:sp>
        <p:nvSpPr>
          <p:cNvPr id="3" name="Text Placeholder 22">
            <a:extLst>
              <a:ext uri="{FF2B5EF4-FFF2-40B4-BE49-F238E27FC236}">
                <a16:creationId xmlns:a16="http://schemas.microsoft.com/office/drawing/2014/main" id="{149A803D-A6C2-5181-CBF3-B46E67764993}"/>
              </a:ext>
            </a:extLst>
          </p:cNvPr>
          <p:cNvSpPr txBox="1">
            <a:spLocks/>
          </p:cNvSpPr>
          <p:nvPr/>
        </p:nvSpPr>
        <p:spPr>
          <a:xfrm>
            <a:off x="494046" y="3488394"/>
            <a:ext cx="4294085" cy="1096410"/>
          </a:xfrm>
          <a:prstGeom prst="rect">
            <a:avLst/>
          </a:prstGeom>
        </p:spPr>
        <p:txBody>
          <a:bodyPr anchor="t"/>
          <a:lstStyle>
            <a:lvl1pPr marL="0" indent="0" algn="l" defTabSz="914400" rtl="0" eaLnBrk="1" latinLnBrk="0" hangingPunct="1">
              <a:lnSpc>
                <a:spcPts val="2400"/>
              </a:lnSpc>
              <a:spcBef>
                <a:spcPts val="1000"/>
              </a:spcBef>
              <a:buFont typeface="Wingdings" charset="2"/>
              <a:buNone/>
              <a:defRPr sz="2400" b="0" i="0" kern="1200">
                <a:solidFill>
                  <a:schemeClr val="tx1"/>
                </a:solidFill>
                <a:latin typeface="Arial" charset="0"/>
                <a:ea typeface="Arial" charset="0"/>
                <a:cs typeface="Arial" charset="0"/>
              </a:defRPr>
            </a:lvl1pPr>
            <a:lvl2pPr marL="6858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Arial" charset="0"/>
                <a:ea typeface="Arial" charset="0"/>
                <a:cs typeface="Arial" charset="0"/>
              </a:defRPr>
            </a:lvl2pPr>
            <a:lvl3pPr marL="1143000" indent="-228600" algn="l" defTabSz="914400" rtl="0" eaLnBrk="1" latinLnBrk="0" hangingPunct="1">
              <a:lnSpc>
                <a:spcPct val="90000"/>
              </a:lnSpc>
              <a:spcBef>
                <a:spcPts val="500"/>
              </a:spcBef>
              <a:buFont typeface="LucidaGrande" charset="0"/>
              <a:buChar char="-"/>
              <a:defRPr sz="1800" b="0" i="0" kern="1200">
                <a:solidFill>
                  <a:schemeClr val="tx1"/>
                </a:solidFill>
                <a:latin typeface="Arial" charset="0"/>
                <a:ea typeface="Arial" charset="0"/>
                <a:cs typeface="Arial" charset="0"/>
              </a:defRPr>
            </a:lvl3pPr>
            <a:lvl4pPr marL="1600200" indent="-228600" algn="l" defTabSz="914400" rtl="0" eaLnBrk="1" latinLnBrk="0" hangingPunct="1">
              <a:lnSpc>
                <a:spcPct val="90000"/>
              </a:lnSpc>
              <a:spcBef>
                <a:spcPts val="500"/>
              </a:spcBef>
              <a:buSzPct val="80000"/>
              <a:buFont typeface="Courier New" charset="0"/>
              <a:buChar char="o"/>
              <a:defRPr sz="1400" b="0" i="0" kern="1200">
                <a:solidFill>
                  <a:schemeClr val="tx1"/>
                </a:solidFill>
                <a:latin typeface="Arial" charset="0"/>
                <a:ea typeface="Arial" charset="0"/>
                <a:cs typeface="Arial"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b="0" i="0" kern="1200">
                <a:solidFill>
                  <a:schemeClr val="tx1"/>
                </a:solidFill>
                <a:latin typeface="Arial" charset="0"/>
                <a:ea typeface="Arial" charset="0"/>
                <a:cs typeface="Arial"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spcBef>
                <a:spcPts val="0"/>
              </a:spcBef>
            </a:pPr>
            <a:r>
              <a:rPr lang="en-US" sz="1800" b="1" dirty="0" err="1">
                <a:solidFill>
                  <a:srgbClr val="E92628"/>
                </a:solidFill>
              </a:rPr>
              <a:t>PowerHour</a:t>
            </a:r>
            <a:r>
              <a:rPr lang="en-US" sz="1800" b="1" dirty="0">
                <a:solidFill>
                  <a:srgbClr val="E92628"/>
                </a:solidFill>
              </a:rPr>
              <a:t> webinar series for consulting engineers</a:t>
            </a:r>
            <a:br>
              <a:rPr lang="en-US" sz="1600" dirty="0">
                <a:solidFill>
                  <a:schemeClr val="bg1">
                    <a:lumMod val="65000"/>
                  </a:schemeClr>
                </a:solidFill>
              </a:rPr>
            </a:br>
            <a:r>
              <a:rPr lang="en-US" sz="1800" b="1" dirty="0">
                <a:solidFill>
                  <a:schemeClr val="bg1">
                    <a:lumMod val="50000"/>
                  </a:schemeClr>
                </a:solidFill>
              </a:rPr>
              <a:t>Experts you trust. </a:t>
            </a:r>
          </a:p>
          <a:p>
            <a:pPr>
              <a:lnSpc>
                <a:spcPct val="100000"/>
              </a:lnSpc>
              <a:spcBef>
                <a:spcPts val="0"/>
              </a:spcBef>
            </a:pPr>
            <a:r>
              <a:rPr lang="en-US" sz="1800" b="1" dirty="0">
                <a:solidFill>
                  <a:schemeClr val="bg1">
                    <a:lumMod val="50000"/>
                  </a:schemeClr>
                </a:solidFill>
              </a:rPr>
              <a:t>Excellence you count on.</a:t>
            </a:r>
          </a:p>
        </p:txBody>
      </p:sp>
    </p:spTree>
    <p:extLst>
      <p:ext uri="{BB962C8B-B14F-4D97-AF65-F5344CB8AC3E}">
        <p14:creationId xmlns:p14="http://schemas.microsoft.com/office/powerpoint/2010/main" val="314709059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2C84C80F-ECA9-4BB1-A434-3054D832B5B2}"/>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7221" r="3792"/>
          <a:stretch/>
        </p:blipFill>
        <p:spPr>
          <a:xfrm>
            <a:off x="691243" y="2577000"/>
            <a:ext cx="10662557" cy="3104282"/>
          </a:xfrm>
          <a:prstGeom prst="rect">
            <a:avLst/>
          </a:prstGeom>
        </p:spPr>
      </p:pic>
      <p:sp>
        <p:nvSpPr>
          <p:cNvPr id="8" name="TextBox 7">
            <a:extLst>
              <a:ext uri="{FF2B5EF4-FFF2-40B4-BE49-F238E27FC236}">
                <a16:creationId xmlns:a16="http://schemas.microsoft.com/office/drawing/2014/main" id="{D1296D4B-3E0E-44BB-BB07-DDC7972B1643}"/>
              </a:ext>
            </a:extLst>
          </p:cNvPr>
          <p:cNvSpPr txBox="1"/>
          <p:nvPr/>
        </p:nvSpPr>
        <p:spPr>
          <a:xfrm>
            <a:off x="3251662" y="1413163"/>
            <a:ext cx="5688676" cy="1600438"/>
          </a:xfrm>
          <a:prstGeom prst="rect">
            <a:avLst/>
          </a:prstGeom>
          <a:noFill/>
        </p:spPr>
        <p:txBody>
          <a:bodyPr wrap="square" lIns="91440" tIns="45720" rIns="91440" bIns="45720" rtlCol="0" anchor="t">
            <a:spAutoFit/>
          </a:bodyPr>
          <a:lstStyle/>
          <a:p>
            <a:pPr algn="ctr"/>
            <a:r>
              <a:rPr lang="en-US" sz="8000" b="1" dirty="0">
                <a:solidFill>
                  <a:srgbClr val="C00000"/>
                </a:solidFill>
              </a:rPr>
              <a:t>E P S S</a:t>
            </a:r>
            <a:endParaRPr lang="en-US" b="1" dirty="0">
              <a:solidFill>
                <a:srgbClr val="C00000"/>
              </a:solidFill>
            </a:endParaRPr>
          </a:p>
          <a:p>
            <a:pPr algn="ctr"/>
            <a:r>
              <a:rPr lang="en-US" b="1" u="sng" dirty="0"/>
              <a:t>Emergency  Power  Supply  System</a:t>
            </a:r>
            <a:endParaRPr lang="en-US" b="1" u="sng" dirty="0">
              <a:cs typeface="Arial"/>
            </a:endParaRPr>
          </a:p>
        </p:txBody>
      </p:sp>
      <p:sp>
        <p:nvSpPr>
          <p:cNvPr id="2" name="Title 1">
            <a:extLst>
              <a:ext uri="{FF2B5EF4-FFF2-40B4-BE49-F238E27FC236}">
                <a16:creationId xmlns:a16="http://schemas.microsoft.com/office/drawing/2014/main" id="{FD874AD2-1128-4FF7-BA70-761B4B050C27}"/>
              </a:ext>
            </a:extLst>
          </p:cNvPr>
          <p:cNvSpPr>
            <a:spLocks noGrp="1"/>
          </p:cNvSpPr>
          <p:nvPr>
            <p:ph type="title"/>
          </p:nvPr>
        </p:nvSpPr>
        <p:spPr/>
        <p:txBody>
          <a:bodyPr/>
          <a:lstStyle/>
          <a:p>
            <a:r>
              <a:rPr lang="en-US" sz="4400" dirty="0"/>
              <a:t>NFPA 110 Introduction</a:t>
            </a:r>
            <a:br>
              <a:rPr lang="en-US" sz="4400" dirty="0"/>
            </a:br>
            <a:r>
              <a:rPr lang="en-US" sz="3200" dirty="0">
                <a:solidFill>
                  <a:srgbClr val="C00000"/>
                </a:solidFill>
              </a:rPr>
              <a:t>Definitions</a:t>
            </a:r>
            <a:endParaRPr lang="en-US" dirty="0"/>
          </a:p>
        </p:txBody>
      </p:sp>
      <p:sp>
        <p:nvSpPr>
          <p:cNvPr id="4" name="Text Placeholder 3">
            <a:extLst>
              <a:ext uri="{FF2B5EF4-FFF2-40B4-BE49-F238E27FC236}">
                <a16:creationId xmlns:a16="http://schemas.microsoft.com/office/drawing/2014/main" id="{0ECB1E48-AAF1-4323-B23C-C0DDA287DD2A}"/>
              </a:ext>
            </a:extLst>
          </p:cNvPr>
          <p:cNvSpPr>
            <a:spLocks noGrp="1"/>
          </p:cNvSpPr>
          <p:nvPr>
            <p:ph type="body" sz="quarter" idx="12"/>
          </p:nvPr>
        </p:nvSpPr>
        <p:spPr/>
        <p:txBody>
          <a:bodyPr/>
          <a:lstStyle/>
          <a:p>
            <a:endParaRPr lang="en-US" dirty="0"/>
          </a:p>
        </p:txBody>
      </p:sp>
    </p:spTree>
    <p:extLst>
      <p:ext uri="{BB962C8B-B14F-4D97-AF65-F5344CB8AC3E}">
        <p14:creationId xmlns:p14="http://schemas.microsoft.com/office/powerpoint/2010/main" val="332188630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CE57B150-99DD-41C8-9AF6-DA3629E8E85B}"/>
              </a:ext>
            </a:extLst>
          </p:cNvPr>
          <p:cNvSpPr>
            <a:spLocks noGrp="1"/>
          </p:cNvSpPr>
          <p:nvPr>
            <p:ph type="body" sz="quarter" idx="11"/>
          </p:nvPr>
        </p:nvSpPr>
        <p:spPr>
          <a:xfrm>
            <a:off x="609600" y="1949951"/>
            <a:ext cx="10972801" cy="4425950"/>
          </a:xfrm>
        </p:spPr>
        <p:txBody>
          <a:bodyPr/>
          <a:lstStyle/>
          <a:p>
            <a:r>
              <a:rPr lang="en-US" sz="1800" dirty="0"/>
              <a:t>E P S </a:t>
            </a:r>
            <a:r>
              <a:rPr lang="en-US" sz="1800" dirty="0" err="1"/>
              <a:t>S</a:t>
            </a:r>
            <a:r>
              <a:rPr lang="en-US" sz="1800" dirty="0"/>
              <a:t>  are classified by Class, Type, Level :</a:t>
            </a:r>
          </a:p>
        </p:txBody>
      </p:sp>
      <p:sp>
        <p:nvSpPr>
          <p:cNvPr id="12" name="Content Placeholder 5">
            <a:extLst>
              <a:ext uri="{FF2B5EF4-FFF2-40B4-BE49-F238E27FC236}">
                <a16:creationId xmlns:a16="http://schemas.microsoft.com/office/drawing/2014/main" id="{935828B5-9037-4B56-B437-4B8E1B326093}"/>
              </a:ext>
            </a:extLst>
          </p:cNvPr>
          <p:cNvSpPr txBox="1">
            <a:spLocks/>
          </p:cNvSpPr>
          <p:nvPr/>
        </p:nvSpPr>
        <p:spPr>
          <a:xfrm>
            <a:off x="306996" y="2434018"/>
            <a:ext cx="1693926" cy="978653"/>
          </a:xfrm>
          <a:prstGeom prst="rect">
            <a:avLst/>
          </a:prstGeom>
        </p:spPr>
        <p:txBody>
          <a:bodyPr>
            <a:noAutofit/>
          </a:bodyPr>
          <a:lstStyle>
            <a:lvl1pPr marL="228600" indent="-228600" algn="l" defTabSz="914400" rtl="0" eaLnBrk="1" latinLnBrk="0" hangingPunct="1">
              <a:lnSpc>
                <a:spcPct val="100000"/>
              </a:lnSpc>
              <a:spcBef>
                <a:spcPts val="1000"/>
              </a:spcBef>
              <a:buFont typeface="Wingdings" charset="2"/>
              <a:buChar char="§"/>
              <a:defRPr sz="1800" b="0" i="0" kern="1200">
                <a:solidFill>
                  <a:schemeClr val="tx1"/>
                </a:solidFill>
                <a:latin typeface="Arial" charset="0"/>
                <a:ea typeface="Arial" charset="0"/>
                <a:cs typeface="Arial" charset="0"/>
              </a:defRPr>
            </a:lvl1pPr>
            <a:lvl2pPr marL="685800" indent="-228600" algn="l" defTabSz="914400" rtl="0" eaLnBrk="1" latinLnBrk="0" hangingPunct="1">
              <a:lnSpc>
                <a:spcPct val="100000"/>
              </a:lnSpc>
              <a:spcBef>
                <a:spcPts val="500"/>
              </a:spcBef>
              <a:buFont typeface="Arial" panose="020B0604020202020204" pitchFamily="34" charset="0"/>
              <a:buChar char="•"/>
              <a:defRPr sz="1800" b="0" i="0" kern="1200">
                <a:solidFill>
                  <a:schemeClr val="tx1"/>
                </a:solidFill>
                <a:latin typeface="Arial" charset="0"/>
                <a:ea typeface="Arial" charset="0"/>
                <a:cs typeface="Arial" charset="0"/>
              </a:defRPr>
            </a:lvl2pPr>
            <a:lvl3pPr marL="1143000" indent="-228600" algn="l" defTabSz="914400" rtl="0" eaLnBrk="1" latinLnBrk="0" hangingPunct="1">
              <a:lnSpc>
                <a:spcPct val="100000"/>
              </a:lnSpc>
              <a:spcBef>
                <a:spcPts val="500"/>
              </a:spcBef>
              <a:buFont typeface="LucidaGrande" charset="0"/>
              <a:buChar char="-"/>
              <a:defRPr sz="1600" b="0" i="0" kern="1200">
                <a:solidFill>
                  <a:schemeClr val="tx1"/>
                </a:solidFill>
                <a:latin typeface="Arial" charset="0"/>
                <a:ea typeface="Arial" charset="0"/>
                <a:cs typeface="Arial" charset="0"/>
              </a:defRPr>
            </a:lvl3pPr>
            <a:lvl4pPr marL="1600200" indent="-228600" algn="l" defTabSz="914400" rtl="0" eaLnBrk="1" latinLnBrk="0" hangingPunct="1">
              <a:lnSpc>
                <a:spcPct val="100000"/>
              </a:lnSpc>
              <a:spcBef>
                <a:spcPts val="500"/>
              </a:spcBef>
              <a:buSzPct val="80000"/>
              <a:buFont typeface="Courier New" charset="0"/>
              <a:buChar char="o"/>
              <a:defRPr sz="1600" b="0" i="0" kern="1200">
                <a:solidFill>
                  <a:schemeClr val="tx1"/>
                </a:solidFill>
                <a:latin typeface="Arial" charset="0"/>
                <a:ea typeface="Arial" charset="0"/>
                <a:cs typeface="Arial" charset="0"/>
              </a:defRPr>
            </a:lvl4pPr>
            <a:lvl5pPr marL="2057400" indent="-228600" algn="l" defTabSz="914400" rtl="0" eaLnBrk="1" latinLnBrk="0" hangingPunct="1">
              <a:lnSpc>
                <a:spcPct val="100000"/>
              </a:lnSpc>
              <a:spcBef>
                <a:spcPts val="500"/>
              </a:spcBef>
              <a:buFont typeface="Arial" panose="020B0604020202020204" pitchFamily="34" charset="0"/>
              <a:buChar char="•"/>
              <a:defRPr sz="1400" b="0" i="0" kern="1200">
                <a:solidFill>
                  <a:schemeClr val="tx1"/>
                </a:solidFill>
                <a:latin typeface="Arial" charset="0"/>
                <a:ea typeface="Arial" charset="0"/>
                <a:cs typeface="Arial"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57200" lvl="1" indent="0">
              <a:buNone/>
            </a:pPr>
            <a:r>
              <a:rPr lang="en-US" sz="2000" b="1" dirty="0">
                <a:solidFill>
                  <a:srgbClr val="FF0000"/>
                </a:solidFill>
              </a:rPr>
              <a:t>Class:</a:t>
            </a:r>
          </a:p>
        </p:txBody>
      </p:sp>
      <p:sp>
        <p:nvSpPr>
          <p:cNvPr id="22" name="Content Placeholder 5">
            <a:extLst>
              <a:ext uri="{FF2B5EF4-FFF2-40B4-BE49-F238E27FC236}">
                <a16:creationId xmlns:a16="http://schemas.microsoft.com/office/drawing/2014/main" id="{08B8D495-58C4-4955-A1AD-7684CE54898C}"/>
              </a:ext>
            </a:extLst>
          </p:cNvPr>
          <p:cNvSpPr txBox="1">
            <a:spLocks/>
          </p:cNvSpPr>
          <p:nvPr/>
        </p:nvSpPr>
        <p:spPr>
          <a:xfrm>
            <a:off x="1406069" y="2432684"/>
            <a:ext cx="9738853" cy="978653"/>
          </a:xfrm>
          <a:prstGeom prst="rect">
            <a:avLst/>
          </a:prstGeom>
        </p:spPr>
        <p:txBody>
          <a:bodyPr>
            <a:noAutofit/>
          </a:bodyPr>
          <a:lstStyle>
            <a:lvl1pPr marL="228600" indent="-228600" algn="l" defTabSz="914400" rtl="0" eaLnBrk="1" latinLnBrk="0" hangingPunct="1">
              <a:lnSpc>
                <a:spcPct val="100000"/>
              </a:lnSpc>
              <a:spcBef>
                <a:spcPts val="1000"/>
              </a:spcBef>
              <a:buFont typeface="Wingdings" charset="2"/>
              <a:buChar char="§"/>
              <a:defRPr sz="1800" b="0" i="0" kern="1200">
                <a:solidFill>
                  <a:schemeClr val="tx1"/>
                </a:solidFill>
                <a:latin typeface="Arial" charset="0"/>
                <a:ea typeface="Arial" charset="0"/>
                <a:cs typeface="Arial" charset="0"/>
              </a:defRPr>
            </a:lvl1pPr>
            <a:lvl2pPr marL="685800" indent="-228600" algn="l" defTabSz="914400" rtl="0" eaLnBrk="1" latinLnBrk="0" hangingPunct="1">
              <a:lnSpc>
                <a:spcPct val="100000"/>
              </a:lnSpc>
              <a:spcBef>
                <a:spcPts val="500"/>
              </a:spcBef>
              <a:buFont typeface="Arial" panose="020B0604020202020204" pitchFamily="34" charset="0"/>
              <a:buChar char="•"/>
              <a:defRPr sz="1800" b="0" i="0" kern="1200">
                <a:solidFill>
                  <a:schemeClr val="tx1"/>
                </a:solidFill>
                <a:latin typeface="Arial" charset="0"/>
                <a:ea typeface="Arial" charset="0"/>
                <a:cs typeface="Arial" charset="0"/>
              </a:defRPr>
            </a:lvl2pPr>
            <a:lvl3pPr marL="1143000" indent="-228600" algn="l" defTabSz="914400" rtl="0" eaLnBrk="1" latinLnBrk="0" hangingPunct="1">
              <a:lnSpc>
                <a:spcPct val="100000"/>
              </a:lnSpc>
              <a:spcBef>
                <a:spcPts val="500"/>
              </a:spcBef>
              <a:buFont typeface="LucidaGrande" charset="0"/>
              <a:buChar char="-"/>
              <a:defRPr sz="1600" b="0" i="0" kern="1200">
                <a:solidFill>
                  <a:schemeClr val="tx1"/>
                </a:solidFill>
                <a:latin typeface="Arial" charset="0"/>
                <a:ea typeface="Arial" charset="0"/>
                <a:cs typeface="Arial" charset="0"/>
              </a:defRPr>
            </a:lvl3pPr>
            <a:lvl4pPr marL="1600200" indent="-228600" algn="l" defTabSz="914400" rtl="0" eaLnBrk="1" latinLnBrk="0" hangingPunct="1">
              <a:lnSpc>
                <a:spcPct val="100000"/>
              </a:lnSpc>
              <a:spcBef>
                <a:spcPts val="500"/>
              </a:spcBef>
              <a:buSzPct val="80000"/>
              <a:buFont typeface="Courier New" charset="0"/>
              <a:buChar char="o"/>
              <a:defRPr sz="1600" b="0" i="0" kern="1200">
                <a:solidFill>
                  <a:schemeClr val="tx1"/>
                </a:solidFill>
                <a:latin typeface="Arial" charset="0"/>
                <a:ea typeface="Arial" charset="0"/>
                <a:cs typeface="Arial" charset="0"/>
              </a:defRPr>
            </a:lvl4pPr>
            <a:lvl5pPr marL="2057400" indent="-228600" algn="l" defTabSz="914400" rtl="0" eaLnBrk="1" latinLnBrk="0" hangingPunct="1">
              <a:lnSpc>
                <a:spcPct val="100000"/>
              </a:lnSpc>
              <a:spcBef>
                <a:spcPts val="500"/>
              </a:spcBef>
              <a:buFont typeface="Arial" panose="020B0604020202020204" pitchFamily="34" charset="0"/>
              <a:buChar char="•"/>
              <a:defRPr sz="1400" b="0" i="0" kern="1200">
                <a:solidFill>
                  <a:schemeClr val="tx1"/>
                </a:solidFill>
                <a:latin typeface="Arial" charset="0"/>
                <a:ea typeface="Arial" charset="0"/>
                <a:cs typeface="Arial"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57200" lvl="1" indent="0">
              <a:buNone/>
            </a:pPr>
            <a:r>
              <a:rPr lang="en-US" sz="2000" dirty="0"/>
              <a:t>Minimum time, in hours, for which the EPSS is designed to operate at its rated load without being refueled or recharged. (NFPA 4.2)</a:t>
            </a:r>
          </a:p>
        </p:txBody>
      </p:sp>
      <p:sp>
        <p:nvSpPr>
          <p:cNvPr id="23" name="Content Placeholder 5">
            <a:extLst>
              <a:ext uri="{FF2B5EF4-FFF2-40B4-BE49-F238E27FC236}">
                <a16:creationId xmlns:a16="http://schemas.microsoft.com/office/drawing/2014/main" id="{36EAB595-D201-4475-AC53-F1634B5B10A0}"/>
              </a:ext>
            </a:extLst>
          </p:cNvPr>
          <p:cNvSpPr txBox="1">
            <a:spLocks/>
          </p:cNvSpPr>
          <p:nvPr/>
        </p:nvSpPr>
        <p:spPr>
          <a:xfrm>
            <a:off x="306996" y="3739585"/>
            <a:ext cx="1693926" cy="471140"/>
          </a:xfrm>
          <a:prstGeom prst="rect">
            <a:avLst/>
          </a:prstGeom>
        </p:spPr>
        <p:txBody>
          <a:bodyPr>
            <a:noAutofit/>
          </a:bodyPr>
          <a:lstStyle>
            <a:lvl1pPr marL="228600" indent="-228600" algn="l" defTabSz="914400" rtl="0" eaLnBrk="1" latinLnBrk="0" hangingPunct="1">
              <a:lnSpc>
                <a:spcPct val="100000"/>
              </a:lnSpc>
              <a:spcBef>
                <a:spcPts val="1000"/>
              </a:spcBef>
              <a:buFont typeface="Wingdings" charset="2"/>
              <a:buChar char="§"/>
              <a:defRPr sz="1800" b="0" i="0" kern="1200">
                <a:solidFill>
                  <a:schemeClr val="tx1"/>
                </a:solidFill>
                <a:latin typeface="Arial" charset="0"/>
                <a:ea typeface="Arial" charset="0"/>
                <a:cs typeface="Arial" charset="0"/>
              </a:defRPr>
            </a:lvl1pPr>
            <a:lvl2pPr marL="685800" indent="-228600" algn="l" defTabSz="914400" rtl="0" eaLnBrk="1" latinLnBrk="0" hangingPunct="1">
              <a:lnSpc>
                <a:spcPct val="100000"/>
              </a:lnSpc>
              <a:spcBef>
                <a:spcPts val="500"/>
              </a:spcBef>
              <a:buFont typeface="Arial" panose="020B0604020202020204" pitchFamily="34" charset="0"/>
              <a:buChar char="•"/>
              <a:defRPr sz="1800" b="0" i="0" kern="1200">
                <a:solidFill>
                  <a:schemeClr val="tx1"/>
                </a:solidFill>
                <a:latin typeface="Arial" charset="0"/>
                <a:ea typeface="Arial" charset="0"/>
                <a:cs typeface="Arial" charset="0"/>
              </a:defRPr>
            </a:lvl2pPr>
            <a:lvl3pPr marL="1143000" indent="-228600" algn="l" defTabSz="914400" rtl="0" eaLnBrk="1" latinLnBrk="0" hangingPunct="1">
              <a:lnSpc>
                <a:spcPct val="100000"/>
              </a:lnSpc>
              <a:spcBef>
                <a:spcPts val="500"/>
              </a:spcBef>
              <a:buFont typeface="LucidaGrande" charset="0"/>
              <a:buChar char="-"/>
              <a:defRPr sz="1600" b="0" i="0" kern="1200">
                <a:solidFill>
                  <a:schemeClr val="tx1"/>
                </a:solidFill>
                <a:latin typeface="Arial" charset="0"/>
                <a:ea typeface="Arial" charset="0"/>
                <a:cs typeface="Arial" charset="0"/>
              </a:defRPr>
            </a:lvl3pPr>
            <a:lvl4pPr marL="1600200" indent="-228600" algn="l" defTabSz="914400" rtl="0" eaLnBrk="1" latinLnBrk="0" hangingPunct="1">
              <a:lnSpc>
                <a:spcPct val="100000"/>
              </a:lnSpc>
              <a:spcBef>
                <a:spcPts val="500"/>
              </a:spcBef>
              <a:buSzPct val="80000"/>
              <a:buFont typeface="Courier New" charset="0"/>
              <a:buChar char="o"/>
              <a:defRPr sz="1600" b="0" i="0" kern="1200">
                <a:solidFill>
                  <a:schemeClr val="tx1"/>
                </a:solidFill>
                <a:latin typeface="Arial" charset="0"/>
                <a:ea typeface="Arial" charset="0"/>
                <a:cs typeface="Arial" charset="0"/>
              </a:defRPr>
            </a:lvl4pPr>
            <a:lvl5pPr marL="2057400" indent="-228600" algn="l" defTabSz="914400" rtl="0" eaLnBrk="1" latinLnBrk="0" hangingPunct="1">
              <a:lnSpc>
                <a:spcPct val="100000"/>
              </a:lnSpc>
              <a:spcBef>
                <a:spcPts val="500"/>
              </a:spcBef>
              <a:buFont typeface="Arial" panose="020B0604020202020204" pitchFamily="34" charset="0"/>
              <a:buChar char="•"/>
              <a:defRPr sz="1400" b="0" i="0" kern="1200">
                <a:solidFill>
                  <a:schemeClr val="tx1"/>
                </a:solidFill>
                <a:latin typeface="Arial" charset="0"/>
                <a:ea typeface="Arial" charset="0"/>
                <a:cs typeface="Arial"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57200" lvl="1" indent="0">
              <a:buNone/>
            </a:pPr>
            <a:r>
              <a:rPr lang="en-US" sz="2000" b="1" dirty="0">
                <a:solidFill>
                  <a:srgbClr val="FF0000"/>
                </a:solidFill>
              </a:rPr>
              <a:t>Type:</a:t>
            </a:r>
          </a:p>
        </p:txBody>
      </p:sp>
      <p:sp>
        <p:nvSpPr>
          <p:cNvPr id="24" name="Content Placeholder 5">
            <a:extLst>
              <a:ext uri="{FF2B5EF4-FFF2-40B4-BE49-F238E27FC236}">
                <a16:creationId xmlns:a16="http://schemas.microsoft.com/office/drawing/2014/main" id="{F11510AC-9786-41AE-869C-D72A98C8E905}"/>
              </a:ext>
            </a:extLst>
          </p:cNvPr>
          <p:cNvSpPr txBox="1">
            <a:spLocks/>
          </p:cNvSpPr>
          <p:nvPr/>
        </p:nvSpPr>
        <p:spPr>
          <a:xfrm>
            <a:off x="1406069" y="3743920"/>
            <a:ext cx="9738853" cy="1023254"/>
          </a:xfrm>
          <a:prstGeom prst="rect">
            <a:avLst/>
          </a:prstGeom>
        </p:spPr>
        <p:txBody>
          <a:bodyPr>
            <a:noAutofit/>
          </a:bodyPr>
          <a:lstStyle>
            <a:lvl1pPr marL="228600" indent="-228600" algn="l" defTabSz="914400" rtl="0" eaLnBrk="1" latinLnBrk="0" hangingPunct="1">
              <a:lnSpc>
                <a:spcPct val="100000"/>
              </a:lnSpc>
              <a:spcBef>
                <a:spcPts val="1000"/>
              </a:spcBef>
              <a:buFont typeface="Wingdings" charset="2"/>
              <a:buChar char="§"/>
              <a:defRPr sz="1800" b="0" i="0" kern="1200">
                <a:solidFill>
                  <a:schemeClr val="tx1"/>
                </a:solidFill>
                <a:latin typeface="Arial" charset="0"/>
                <a:ea typeface="Arial" charset="0"/>
                <a:cs typeface="Arial" charset="0"/>
              </a:defRPr>
            </a:lvl1pPr>
            <a:lvl2pPr marL="685800" indent="-228600" algn="l" defTabSz="914400" rtl="0" eaLnBrk="1" latinLnBrk="0" hangingPunct="1">
              <a:lnSpc>
                <a:spcPct val="100000"/>
              </a:lnSpc>
              <a:spcBef>
                <a:spcPts val="500"/>
              </a:spcBef>
              <a:buFont typeface="Arial" panose="020B0604020202020204" pitchFamily="34" charset="0"/>
              <a:buChar char="•"/>
              <a:defRPr sz="1800" b="0" i="0" kern="1200">
                <a:solidFill>
                  <a:schemeClr val="tx1"/>
                </a:solidFill>
                <a:latin typeface="Arial" charset="0"/>
                <a:ea typeface="Arial" charset="0"/>
                <a:cs typeface="Arial" charset="0"/>
              </a:defRPr>
            </a:lvl2pPr>
            <a:lvl3pPr marL="1143000" indent="-228600" algn="l" defTabSz="914400" rtl="0" eaLnBrk="1" latinLnBrk="0" hangingPunct="1">
              <a:lnSpc>
                <a:spcPct val="100000"/>
              </a:lnSpc>
              <a:spcBef>
                <a:spcPts val="500"/>
              </a:spcBef>
              <a:buFont typeface="LucidaGrande" charset="0"/>
              <a:buChar char="-"/>
              <a:defRPr sz="1600" b="0" i="0" kern="1200">
                <a:solidFill>
                  <a:schemeClr val="tx1"/>
                </a:solidFill>
                <a:latin typeface="Arial" charset="0"/>
                <a:ea typeface="Arial" charset="0"/>
                <a:cs typeface="Arial" charset="0"/>
              </a:defRPr>
            </a:lvl3pPr>
            <a:lvl4pPr marL="1600200" indent="-228600" algn="l" defTabSz="914400" rtl="0" eaLnBrk="1" latinLnBrk="0" hangingPunct="1">
              <a:lnSpc>
                <a:spcPct val="100000"/>
              </a:lnSpc>
              <a:spcBef>
                <a:spcPts val="500"/>
              </a:spcBef>
              <a:buSzPct val="80000"/>
              <a:buFont typeface="Courier New" charset="0"/>
              <a:buChar char="o"/>
              <a:defRPr sz="1600" b="0" i="0" kern="1200">
                <a:solidFill>
                  <a:schemeClr val="tx1"/>
                </a:solidFill>
                <a:latin typeface="Arial" charset="0"/>
                <a:ea typeface="Arial" charset="0"/>
                <a:cs typeface="Arial" charset="0"/>
              </a:defRPr>
            </a:lvl4pPr>
            <a:lvl5pPr marL="2057400" indent="-228600" algn="l" defTabSz="914400" rtl="0" eaLnBrk="1" latinLnBrk="0" hangingPunct="1">
              <a:lnSpc>
                <a:spcPct val="100000"/>
              </a:lnSpc>
              <a:spcBef>
                <a:spcPts val="500"/>
              </a:spcBef>
              <a:buFont typeface="Arial" panose="020B0604020202020204" pitchFamily="34" charset="0"/>
              <a:buChar char="•"/>
              <a:defRPr sz="1400" b="0" i="0" kern="1200">
                <a:solidFill>
                  <a:schemeClr val="tx1"/>
                </a:solidFill>
                <a:latin typeface="Arial" charset="0"/>
                <a:ea typeface="Arial" charset="0"/>
                <a:cs typeface="Arial"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57200" lvl="1" indent="0">
              <a:buNone/>
            </a:pPr>
            <a:r>
              <a:rPr lang="en-US" sz="2000" dirty="0"/>
              <a:t>Maximum time, in seconds, that the EPSS will permit the load terminals of the transfer switch to be without acceptable electrical power. (NFPA 4.3)</a:t>
            </a:r>
          </a:p>
        </p:txBody>
      </p:sp>
      <p:sp>
        <p:nvSpPr>
          <p:cNvPr id="25" name="Content Placeholder 5">
            <a:extLst>
              <a:ext uri="{FF2B5EF4-FFF2-40B4-BE49-F238E27FC236}">
                <a16:creationId xmlns:a16="http://schemas.microsoft.com/office/drawing/2014/main" id="{99FCAF8F-0462-42B2-AAE2-1B829BAA238D}"/>
              </a:ext>
            </a:extLst>
          </p:cNvPr>
          <p:cNvSpPr txBox="1">
            <a:spLocks/>
          </p:cNvSpPr>
          <p:nvPr/>
        </p:nvSpPr>
        <p:spPr>
          <a:xfrm>
            <a:off x="306996" y="4953287"/>
            <a:ext cx="1693926" cy="471140"/>
          </a:xfrm>
          <a:prstGeom prst="rect">
            <a:avLst/>
          </a:prstGeom>
        </p:spPr>
        <p:txBody>
          <a:bodyPr>
            <a:noAutofit/>
          </a:bodyPr>
          <a:lstStyle>
            <a:lvl1pPr marL="228600" indent="-228600" algn="l" defTabSz="914400" rtl="0" eaLnBrk="1" latinLnBrk="0" hangingPunct="1">
              <a:lnSpc>
                <a:spcPct val="100000"/>
              </a:lnSpc>
              <a:spcBef>
                <a:spcPts val="1000"/>
              </a:spcBef>
              <a:buFont typeface="Wingdings" charset="2"/>
              <a:buChar char="§"/>
              <a:defRPr sz="1800" b="0" i="0" kern="1200">
                <a:solidFill>
                  <a:schemeClr val="tx1"/>
                </a:solidFill>
                <a:latin typeface="Arial" charset="0"/>
                <a:ea typeface="Arial" charset="0"/>
                <a:cs typeface="Arial" charset="0"/>
              </a:defRPr>
            </a:lvl1pPr>
            <a:lvl2pPr marL="685800" indent="-228600" algn="l" defTabSz="914400" rtl="0" eaLnBrk="1" latinLnBrk="0" hangingPunct="1">
              <a:lnSpc>
                <a:spcPct val="100000"/>
              </a:lnSpc>
              <a:spcBef>
                <a:spcPts val="500"/>
              </a:spcBef>
              <a:buFont typeface="Arial" panose="020B0604020202020204" pitchFamily="34" charset="0"/>
              <a:buChar char="•"/>
              <a:defRPr sz="1800" b="0" i="0" kern="1200">
                <a:solidFill>
                  <a:schemeClr val="tx1"/>
                </a:solidFill>
                <a:latin typeface="Arial" charset="0"/>
                <a:ea typeface="Arial" charset="0"/>
                <a:cs typeface="Arial" charset="0"/>
              </a:defRPr>
            </a:lvl2pPr>
            <a:lvl3pPr marL="1143000" indent="-228600" algn="l" defTabSz="914400" rtl="0" eaLnBrk="1" latinLnBrk="0" hangingPunct="1">
              <a:lnSpc>
                <a:spcPct val="100000"/>
              </a:lnSpc>
              <a:spcBef>
                <a:spcPts val="500"/>
              </a:spcBef>
              <a:buFont typeface="LucidaGrande" charset="0"/>
              <a:buChar char="-"/>
              <a:defRPr sz="1600" b="0" i="0" kern="1200">
                <a:solidFill>
                  <a:schemeClr val="tx1"/>
                </a:solidFill>
                <a:latin typeface="Arial" charset="0"/>
                <a:ea typeface="Arial" charset="0"/>
                <a:cs typeface="Arial" charset="0"/>
              </a:defRPr>
            </a:lvl3pPr>
            <a:lvl4pPr marL="1600200" indent="-228600" algn="l" defTabSz="914400" rtl="0" eaLnBrk="1" latinLnBrk="0" hangingPunct="1">
              <a:lnSpc>
                <a:spcPct val="100000"/>
              </a:lnSpc>
              <a:spcBef>
                <a:spcPts val="500"/>
              </a:spcBef>
              <a:buSzPct val="80000"/>
              <a:buFont typeface="Courier New" charset="0"/>
              <a:buChar char="o"/>
              <a:defRPr sz="1600" b="0" i="0" kern="1200">
                <a:solidFill>
                  <a:schemeClr val="tx1"/>
                </a:solidFill>
                <a:latin typeface="Arial" charset="0"/>
                <a:ea typeface="Arial" charset="0"/>
                <a:cs typeface="Arial" charset="0"/>
              </a:defRPr>
            </a:lvl4pPr>
            <a:lvl5pPr marL="2057400" indent="-228600" algn="l" defTabSz="914400" rtl="0" eaLnBrk="1" latinLnBrk="0" hangingPunct="1">
              <a:lnSpc>
                <a:spcPct val="100000"/>
              </a:lnSpc>
              <a:spcBef>
                <a:spcPts val="500"/>
              </a:spcBef>
              <a:buFont typeface="Arial" panose="020B0604020202020204" pitchFamily="34" charset="0"/>
              <a:buChar char="•"/>
              <a:defRPr sz="1400" b="0" i="0" kern="1200">
                <a:solidFill>
                  <a:schemeClr val="tx1"/>
                </a:solidFill>
                <a:latin typeface="Arial" charset="0"/>
                <a:ea typeface="Arial" charset="0"/>
                <a:cs typeface="Arial"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57200" lvl="1" indent="0">
              <a:buNone/>
            </a:pPr>
            <a:r>
              <a:rPr lang="en-US" sz="2000" b="1" dirty="0">
                <a:solidFill>
                  <a:srgbClr val="FF0000"/>
                </a:solidFill>
              </a:rPr>
              <a:t>Level:</a:t>
            </a:r>
          </a:p>
        </p:txBody>
      </p:sp>
      <p:sp>
        <p:nvSpPr>
          <p:cNvPr id="26" name="Content Placeholder 5">
            <a:extLst>
              <a:ext uri="{FF2B5EF4-FFF2-40B4-BE49-F238E27FC236}">
                <a16:creationId xmlns:a16="http://schemas.microsoft.com/office/drawing/2014/main" id="{2B0D5646-AB94-4F2C-8AE6-43696806F12E}"/>
              </a:ext>
            </a:extLst>
          </p:cNvPr>
          <p:cNvSpPr txBox="1">
            <a:spLocks/>
          </p:cNvSpPr>
          <p:nvPr/>
        </p:nvSpPr>
        <p:spPr>
          <a:xfrm>
            <a:off x="1380071" y="4953287"/>
            <a:ext cx="10599483" cy="1023254"/>
          </a:xfrm>
          <a:prstGeom prst="rect">
            <a:avLst/>
          </a:prstGeom>
        </p:spPr>
        <p:txBody>
          <a:bodyPr>
            <a:noAutofit/>
          </a:bodyPr>
          <a:lstStyle>
            <a:lvl1pPr marL="228600" indent="-228600" algn="l" defTabSz="914400" rtl="0" eaLnBrk="1" latinLnBrk="0" hangingPunct="1">
              <a:lnSpc>
                <a:spcPct val="100000"/>
              </a:lnSpc>
              <a:spcBef>
                <a:spcPts val="1000"/>
              </a:spcBef>
              <a:buFont typeface="Wingdings" charset="2"/>
              <a:buChar char="§"/>
              <a:defRPr sz="1800" b="0" i="0" kern="1200">
                <a:solidFill>
                  <a:schemeClr val="tx1"/>
                </a:solidFill>
                <a:latin typeface="Arial" charset="0"/>
                <a:ea typeface="Arial" charset="0"/>
                <a:cs typeface="Arial" charset="0"/>
              </a:defRPr>
            </a:lvl1pPr>
            <a:lvl2pPr marL="685800" indent="-228600" algn="l" defTabSz="914400" rtl="0" eaLnBrk="1" latinLnBrk="0" hangingPunct="1">
              <a:lnSpc>
                <a:spcPct val="100000"/>
              </a:lnSpc>
              <a:spcBef>
                <a:spcPts val="500"/>
              </a:spcBef>
              <a:buFont typeface="Arial" panose="020B0604020202020204" pitchFamily="34" charset="0"/>
              <a:buChar char="•"/>
              <a:defRPr sz="1800" b="0" i="0" kern="1200">
                <a:solidFill>
                  <a:schemeClr val="tx1"/>
                </a:solidFill>
                <a:latin typeface="Arial" charset="0"/>
                <a:ea typeface="Arial" charset="0"/>
                <a:cs typeface="Arial" charset="0"/>
              </a:defRPr>
            </a:lvl2pPr>
            <a:lvl3pPr marL="1143000" indent="-228600" algn="l" defTabSz="914400" rtl="0" eaLnBrk="1" latinLnBrk="0" hangingPunct="1">
              <a:lnSpc>
                <a:spcPct val="100000"/>
              </a:lnSpc>
              <a:spcBef>
                <a:spcPts val="500"/>
              </a:spcBef>
              <a:buFont typeface="LucidaGrande" charset="0"/>
              <a:buChar char="-"/>
              <a:defRPr sz="1600" b="0" i="0" kern="1200">
                <a:solidFill>
                  <a:schemeClr val="tx1"/>
                </a:solidFill>
                <a:latin typeface="Arial" charset="0"/>
                <a:ea typeface="Arial" charset="0"/>
                <a:cs typeface="Arial" charset="0"/>
              </a:defRPr>
            </a:lvl3pPr>
            <a:lvl4pPr marL="1600200" indent="-228600" algn="l" defTabSz="914400" rtl="0" eaLnBrk="1" latinLnBrk="0" hangingPunct="1">
              <a:lnSpc>
                <a:spcPct val="100000"/>
              </a:lnSpc>
              <a:spcBef>
                <a:spcPts val="500"/>
              </a:spcBef>
              <a:buSzPct val="80000"/>
              <a:buFont typeface="Courier New" charset="0"/>
              <a:buChar char="o"/>
              <a:defRPr sz="1600" b="0" i="0" kern="1200">
                <a:solidFill>
                  <a:schemeClr val="tx1"/>
                </a:solidFill>
                <a:latin typeface="Arial" charset="0"/>
                <a:ea typeface="Arial" charset="0"/>
                <a:cs typeface="Arial" charset="0"/>
              </a:defRPr>
            </a:lvl4pPr>
            <a:lvl5pPr marL="2057400" indent="-228600" algn="l" defTabSz="914400" rtl="0" eaLnBrk="1" latinLnBrk="0" hangingPunct="1">
              <a:lnSpc>
                <a:spcPct val="100000"/>
              </a:lnSpc>
              <a:spcBef>
                <a:spcPts val="500"/>
              </a:spcBef>
              <a:buFont typeface="Arial" panose="020B0604020202020204" pitchFamily="34" charset="0"/>
              <a:buChar char="•"/>
              <a:defRPr sz="1400" b="0" i="0" kern="1200">
                <a:solidFill>
                  <a:schemeClr val="tx1"/>
                </a:solidFill>
                <a:latin typeface="Arial" charset="0"/>
                <a:ea typeface="Arial" charset="0"/>
                <a:cs typeface="Arial"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57200" lvl="1" indent="0">
              <a:buNone/>
            </a:pPr>
            <a:r>
              <a:rPr lang="en-US" sz="2000" dirty="0"/>
              <a:t>This standard recognizes two levels of equipment installation, performance and maintenance. (NFPA 4.4).</a:t>
            </a:r>
          </a:p>
        </p:txBody>
      </p:sp>
      <p:sp>
        <p:nvSpPr>
          <p:cNvPr id="2" name="Title 1">
            <a:extLst>
              <a:ext uri="{FF2B5EF4-FFF2-40B4-BE49-F238E27FC236}">
                <a16:creationId xmlns:a16="http://schemas.microsoft.com/office/drawing/2014/main" id="{DCD7101B-44B8-44C9-A0E9-C8896F7CFA3E}"/>
              </a:ext>
            </a:extLst>
          </p:cNvPr>
          <p:cNvSpPr>
            <a:spLocks noGrp="1"/>
          </p:cNvSpPr>
          <p:nvPr>
            <p:ph type="title"/>
          </p:nvPr>
        </p:nvSpPr>
        <p:spPr/>
        <p:txBody>
          <a:bodyPr/>
          <a:lstStyle/>
          <a:p>
            <a:r>
              <a:rPr lang="en-US" sz="4400" dirty="0">
                <a:latin typeface="Arial"/>
                <a:cs typeface="Arial"/>
              </a:rPr>
              <a:t>Classification of </a:t>
            </a:r>
            <a:r>
              <a:rPr lang="en-US" dirty="0">
                <a:latin typeface="Arial"/>
                <a:cs typeface="Arial"/>
              </a:rPr>
              <a:t>E P S S </a:t>
            </a:r>
            <a:endParaRPr lang="en-US" dirty="0"/>
          </a:p>
        </p:txBody>
      </p:sp>
      <p:sp>
        <p:nvSpPr>
          <p:cNvPr id="6" name="Text Placeholder 5">
            <a:extLst>
              <a:ext uri="{FF2B5EF4-FFF2-40B4-BE49-F238E27FC236}">
                <a16:creationId xmlns:a16="http://schemas.microsoft.com/office/drawing/2014/main" id="{AC174EFF-0991-4B31-AFA8-50060F7EB62C}"/>
              </a:ext>
            </a:extLst>
          </p:cNvPr>
          <p:cNvSpPr>
            <a:spLocks noGrp="1"/>
          </p:cNvSpPr>
          <p:nvPr>
            <p:ph type="body" sz="quarter" idx="12"/>
          </p:nvPr>
        </p:nvSpPr>
        <p:spPr/>
        <p:txBody>
          <a:bodyPr/>
          <a:lstStyle/>
          <a:p>
            <a:endParaRPr lang="en-US" dirty="0"/>
          </a:p>
        </p:txBody>
      </p:sp>
    </p:spTree>
    <p:extLst>
      <p:ext uri="{BB962C8B-B14F-4D97-AF65-F5344CB8AC3E}">
        <p14:creationId xmlns:p14="http://schemas.microsoft.com/office/powerpoint/2010/main" val="32306889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Content Placeholder 5">
            <a:extLst>
              <a:ext uri="{FF2B5EF4-FFF2-40B4-BE49-F238E27FC236}">
                <a16:creationId xmlns:a16="http://schemas.microsoft.com/office/drawing/2014/main" id="{935828B5-9037-4B56-B437-4B8E1B326093}"/>
              </a:ext>
            </a:extLst>
          </p:cNvPr>
          <p:cNvSpPr txBox="1">
            <a:spLocks/>
          </p:cNvSpPr>
          <p:nvPr/>
        </p:nvSpPr>
        <p:spPr>
          <a:xfrm>
            <a:off x="306996" y="2434018"/>
            <a:ext cx="1693926" cy="978653"/>
          </a:xfrm>
          <a:prstGeom prst="rect">
            <a:avLst/>
          </a:prstGeom>
        </p:spPr>
        <p:txBody>
          <a:bodyPr>
            <a:noAutofit/>
          </a:bodyPr>
          <a:lstStyle>
            <a:lvl1pPr marL="228600" indent="-228600" algn="l" defTabSz="914400" rtl="0" eaLnBrk="1" latinLnBrk="0" hangingPunct="1">
              <a:lnSpc>
                <a:spcPct val="100000"/>
              </a:lnSpc>
              <a:spcBef>
                <a:spcPts val="1000"/>
              </a:spcBef>
              <a:buFont typeface="Wingdings" charset="2"/>
              <a:buChar char="§"/>
              <a:defRPr sz="1800" b="0" i="0" kern="1200">
                <a:solidFill>
                  <a:schemeClr val="tx1"/>
                </a:solidFill>
                <a:latin typeface="Arial" charset="0"/>
                <a:ea typeface="Arial" charset="0"/>
                <a:cs typeface="Arial" charset="0"/>
              </a:defRPr>
            </a:lvl1pPr>
            <a:lvl2pPr marL="685800" indent="-228600" algn="l" defTabSz="914400" rtl="0" eaLnBrk="1" latinLnBrk="0" hangingPunct="1">
              <a:lnSpc>
                <a:spcPct val="100000"/>
              </a:lnSpc>
              <a:spcBef>
                <a:spcPts val="500"/>
              </a:spcBef>
              <a:buFont typeface="Arial" panose="020B0604020202020204" pitchFamily="34" charset="0"/>
              <a:buChar char="•"/>
              <a:defRPr sz="1800" b="0" i="0" kern="1200">
                <a:solidFill>
                  <a:schemeClr val="tx1"/>
                </a:solidFill>
                <a:latin typeface="Arial" charset="0"/>
                <a:ea typeface="Arial" charset="0"/>
                <a:cs typeface="Arial" charset="0"/>
              </a:defRPr>
            </a:lvl2pPr>
            <a:lvl3pPr marL="1143000" indent="-228600" algn="l" defTabSz="914400" rtl="0" eaLnBrk="1" latinLnBrk="0" hangingPunct="1">
              <a:lnSpc>
                <a:spcPct val="100000"/>
              </a:lnSpc>
              <a:spcBef>
                <a:spcPts val="500"/>
              </a:spcBef>
              <a:buFont typeface="LucidaGrande" charset="0"/>
              <a:buChar char="-"/>
              <a:defRPr sz="1600" b="0" i="0" kern="1200">
                <a:solidFill>
                  <a:schemeClr val="tx1"/>
                </a:solidFill>
                <a:latin typeface="Arial" charset="0"/>
                <a:ea typeface="Arial" charset="0"/>
                <a:cs typeface="Arial" charset="0"/>
              </a:defRPr>
            </a:lvl3pPr>
            <a:lvl4pPr marL="1600200" indent="-228600" algn="l" defTabSz="914400" rtl="0" eaLnBrk="1" latinLnBrk="0" hangingPunct="1">
              <a:lnSpc>
                <a:spcPct val="100000"/>
              </a:lnSpc>
              <a:spcBef>
                <a:spcPts val="500"/>
              </a:spcBef>
              <a:buSzPct val="80000"/>
              <a:buFont typeface="Courier New" charset="0"/>
              <a:buChar char="o"/>
              <a:defRPr sz="1600" b="0" i="0" kern="1200">
                <a:solidFill>
                  <a:schemeClr val="tx1"/>
                </a:solidFill>
                <a:latin typeface="Arial" charset="0"/>
                <a:ea typeface="Arial" charset="0"/>
                <a:cs typeface="Arial" charset="0"/>
              </a:defRPr>
            </a:lvl4pPr>
            <a:lvl5pPr marL="2057400" indent="-228600" algn="l" defTabSz="914400" rtl="0" eaLnBrk="1" latinLnBrk="0" hangingPunct="1">
              <a:lnSpc>
                <a:spcPct val="100000"/>
              </a:lnSpc>
              <a:spcBef>
                <a:spcPts val="500"/>
              </a:spcBef>
              <a:buFont typeface="Arial" panose="020B0604020202020204" pitchFamily="34" charset="0"/>
              <a:buChar char="•"/>
              <a:defRPr sz="1400" b="0" i="0" kern="1200">
                <a:solidFill>
                  <a:schemeClr val="tx1"/>
                </a:solidFill>
                <a:latin typeface="Arial" charset="0"/>
                <a:ea typeface="Arial" charset="0"/>
                <a:cs typeface="Arial"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57200" lvl="1" indent="0">
              <a:buNone/>
            </a:pPr>
            <a:r>
              <a:rPr lang="en-US" sz="2000" b="1" dirty="0">
                <a:solidFill>
                  <a:srgbClr val="FF0000"/>
                </a:solidFill>
              </a:rPr>
              <a:t>Class:</a:t>
            </a:r>
          </a:p>
        </p:txBody>
      </p:sp>
      <p:sp>
        <p:nvSpPr>
          <p:cNvPr id="22" name="Content Placeholder 5">
            <a:extLst>
              <a:ext uri="{FF2B5EF4-FFF2-40B4-BE49-F238E27FC236}">
                <a16:creationId xmlns:a16="http://schemas.microsoft.com/office/drawing/2014/main" id="{08B8D495-58C4-4955-A1AD-7684CE54898C}"/>
              </a:ext>
            </a:extLst>
          </p:cNvPr>
          <p:cNvSpPr txBox="1">
            <a:spLocks/>
          </p:cNvSpPr>
          <p:nvPr/>
        </p:nvSpPr>
        <p:spPr>
          <a:xfrm>
            <a:off x="1406069" y="2432684"/>
            <a:ext cx="9738853" cy="978653"/>
          </a:xfrm>
          <a:prstGeom prst="rect">
            <a:avLst/>
          </a:prstGeom>
        </p:spPr>
        <p:txBody>
          <a:bodyPr>
            <a:noAutofit/>
          </a:bodyPr>
          <a:lstStyle>
            <a:lvl1pPr marL="228600" indent="-228600" algn="l" defTabSz="914400" rtl="0" eaLnBrk="1" latinLnBrk="0" hangingPunct="1">
              <a:lnSpc>
                <a:spcPct val="100000"/>
              </a:lnSpc>
              <a:spcBef>
                <a:spcPts val="1000"/>
              </a:spcBef>
              <a:buFont typeface="Wingdings" charset="2"/>
              <a:buChar char="§"/>
              <a:defRPr sz="1800" b="0" i="0" kern="1200">
                <a:solidFill>
                  <a:schemeClr val="tx1"/>
                </a:solidFill>
                <a:latin typeface="Arial" charset="0"/>
                <a:ea typeface="Arial" charset="0"/>
                <a:cs typeface="Arial" charset="0"/>
              </a:defRPr>
            </a:lvl1pPr>
            <a:lvl2pPr marL="685800" indent="-228600" algn="l" defTabSz="914400" rtl="0" eaLnBrk="1" latinLnBrk="0" hangingPunct="1">
              <a:lnSpc>
                <a:spcPct val="100000"/>
              </a:lnSpc>
              <a:spcBef>
                <a:spcPts val="500"/>
              </a:spcBef>
              <a:buFont typeface="Arial" panose="020B0604020202020204" pitchFamily="34" charset="0"/>
              <a:buChar char="•"/>
              <a:defRPr sz="1800" b="0" i="0" kern="1200">
                <a:solidFill>
                  <a:schemeClr val="tx1"/>
                </a:solidFill>
                <a:latin typeface="Arial" charset="0"/>
                <a:ea typeface="Arial" charset="0"/>
                <a:cs typeface="Arial" charset="0"/>
              </a:defRPr>
            </a:lvl2pPr>
            <a:lvl3pPr marL="1143000" indent="-228600" algn="l" defTabSz="914400" rtl="0" eaLnBrk="1" latinLnBrk="0" hangingPunct="1">
              <a:lnSpc>
                <a:spcPct val="100000"/>
              </a:lnSpc>
              <a:spcBef>
                <a:spcPts val="500"/>
              </a:spcBef>
              <a:buFont typeface="LucidaGrande" charset="0"/>
              <a:buChar char="-"/>
              <a:defRPr sz="1600" b="0" i="0" kern="1200">
                <a:solidFill>
                  <a:schemeClr val="tx1"/>
                </a:solidFill>
                <a:latin typeface="Arial" charset="0"/>
                <a:ea typeface="Arial" charset="0"/>
                <a:cs typeface="Arial" charset="0"/>
              </a:defRPr>
            </a:lvl3pPr>
            <a:lvl4pPr marL="1600200" indent="-228600" algn="l" defTabSz="914400" rtl="0" eaLnBrk="1" latinLnBrk="0" hangingPunct="1">
              <a:lnSpc>
                <a:spcPct val="100000"/>
              </a:lnSpc>
              <a:spcBef>
                <a:spcPts val="500"/>
              </a:spcBef>
              <a:buSzPct val="80000"/>
              <a:buFont typeface="Courier New" charset="0"/>
              <a:buChar char="o"/>
              <a:defRPr sz="1600" b="0" i="0" kern="1200">
                <a:solidFill>
                  <a:schemeClr val="tx1"/>
                </a:solidFill>
                <a:latin typeface="Arial" charset="0"/>
                <a:ea typeface="Arial" charset="0"/>
                <a:cs typeface="Arial" charset="0"/>
              </a:defRPr>
            </a:lvl4pPr>
            <a:lvl5pPr marL="2057400" indent="-228600" algn="l" defTabSz="914400" rtl="0" eaLnBrk="1" latinLnBrk="0" hangingPunct="1">
              <a:lnSpc>
                <a:spcPct val="100000"/>
              </a:lnSpc>
              <a:spcBef>
                <a:spcPts val="500"/>
              </a:spcBef>
              <a:buFont typeface="Arial" panose="020B0604020202020204" pitchFamily="34" charset="0"/>
              <a:buChar char="•"/>
              <a:defRPr sz="1400" b="0" i="0" kern="1200">
                <a:solidFill>
                  <a:schemeClr val="tx1"/>
                </a:solidFill>
                <a:latin typeface="Arial" charset="0"/>
                <a:ea typeface="Arial" charset="0"/>
                <a:cs typeface="Arial"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57200" lvl="1" indent="0">
              <a:buNone/>
            </a:pPr>
            <a:r>
              <a:rPr lang="en-US" sz="2000" dirty="0"/>
              <a:t>Minimum time, in hours, for which the EPSS is designed to operate at its rated load without being refueled or recharged. (NFPA 4.2)</a:t>
            </a:r>
          </a:p>
        </p:txBody>
      </p:sp>
      <p:sp>
        <p:nvSpPr>
          <p:cNvPr id="2" name="Title 1">
            <a:extLst>
              <a:ext uri="{FF2B5EF4-FFF2-40B4-BE49-F238E27FC236}">
                <a16:creationId xmlns:a16="http://schemas.microsoft.com/office/drawing/2014/main" id="{DCD7101B-44B8-44C9-A0E9-C8896F7CFA3E}"/>
              </a:ext>
            </a:extLst>
          </p:cNvPr>
          <p:cNvSpPr>
            <a:spLocks noGrp="1"/>
          </p:cNvSpPr>
          <p:nvPr>
            <p:ph type="title"/>
          </p:nvPr>
        </p:nvSpPr>
        <p:spPr/>
        <p:txBody>
          <a:bodyPr/>
          <a:lstStyle/>
          <a:p>
            <a:r>
              <a:rPr lang="en-US" sz="4400" dirty="0"/>
              <a:t>Classification of EPSS </a:t>
            </a:r>
            <a:endParaRPr lang="en-US" sz="1400" dirty="0"/>
          </a:p>
        </p:txBody>
      </p:sp>
      <p:sp>
        <p:nvSpPr>
          <p:cNvPr id="5" name="Text Placeholder 4">
            <a:extLst>
              <a:ext uri="{FF2B5EF4-FFF2-40B4-BE49-F238E27FC236}">
                <a16:creationId xmlns:a16="http://schemas.microsoft.com/office/drawing/2014/main" id="{CE57B150-99DD-41C8-9AF6-DA3629E8E85B}"/>
              </a:ext>
            </a:extLst>
          </p:cNvPr>
          <p:cNvSpPr>
            <a:spLocks noGrp="1"/>
          </p:cNvSpPr>
          <p:nvPr>
            <p:ph type="body" sz="quarter" idx="11"/>
          </p:nvPr>
        </p:nvSpPr>
        <p:spPr/>
        <p:txBody>
          <a:bodyPr/>
          <a:lstStyle/>
          <a:p>
            <a:r>
              <a:rPr lang="en-US" sz="1800" dirty="0"/>
              <a:t>EPSS are classified by </a:t>
            </a:r>
            <a:r>
              <a:rPr lang="en-US" sz="1800" dirty="0">
                <a:solidFill>
                  <a:srgbClr val="FF0000"/>
                </a:solidFill>
              </a:rPr>
              <a:t>Class</a:t>
            </a:r>
            <a:r>
              <a:rPr lang="en-US" sz="1800" dirty="0"/>
              <a:t>, Type, Level:</a:t>
            </a:r>
          </a:p>
        </p:txBody>
      </p:sp>
      <p:sp>
        <p:nvSpPr>
          <p:cNvPr id="3" name="Text Placeholder 2">
            <a:extLst>
              <a:ext uri="{FF2B5EF4-FFF2-40B4-BE49-F238E27FC236}">
                <a16:creationId xmlns:a16="http://schemas.microsoft.com/office/drawing/2014/main" id="{8626079F-1A9F-4B1E-AF7A-7253A6389808}"/>
              </a:ext>
            </a:extLst>
          </p:cNvPr>
          <p:cNvSpPr>
            <a:spLocks noGrp="1"/>
          </p:cNvSpPr>
          <p:nvPr>
            <p:ph type="body" sz="quarter" idx="12"/>
          </p:nvPr>
        </p:nvSpPr>
        <p:spPr/>
        <p:txBody>
          <a:bodyPr/>
          <a:lstStyle/>
          <a:p>
            <a:endParaRPr lang="en-US" dirty="0"/>
          </a:p>
        </p:txBody>
      </p:sp>
      <p:pic>
        <p:nvPicPr>
          <p:cNvPr id="11" name="Picture 10">
            <a:extLst>
              <a:ext uri="{FF2B5EF4-FFF2-40B4-BE49-F238E27FC236}">
                <a16:creationId xmlns:a16="http://schemas.microsoft.com/office/drawing/2014/main" id="{07E2242E-B928-4913-A2B0-8E36C1847C3C}"/>
              </a:ext>
            </a:extLst>
          </p:cNvPr>
          <p:cNvPicPr>
            <a:picLocks noChangeAspect="1"/>
          </p:cNvPicPr>
          <p:nvPr/>
        </p:nvPicPr>
        <p:blipFill>
          <a:blip r:embed="rId3"/>
          <a:stretch>
            <a:fillRect/>
          </a:stretch>
        </p:blipFill>
        <p:spPr>
          <a:xfrm>
            <a:off x="3338120" y="3630989"/>
            <a:ext cx="5874750" cy="2770003"/>
          </a:xfrm>
          <a:prstGeom prst="rect">
            <a:avLst/>
          </a:prstGeom>
          <a:ln>
            <a:solidFill>
              <a:schemeClr val="tx1"/>
            </a:solidFill>
          </a:ln>
        </p:spPr>
      </p:pic>
    </p:spTree>
    <p:extLst>
      <p:ext uri="{BB962C8B-B14F-4D97-AF65-F5344CB8AC3E}">
        <p14:creationId xmlns:p14="http://schemas.microsoft.com/office/powerpoint/2010/main" val="216561090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 Placeholder 4">
            <a:extLst>
              <a:ext uri="{FF2B5EF4-FFF2-40B4-BE49-F238E27FC236}">
                <a16:creationId xmlns:a16="http://schemas.microsoft.com/office/drawing/2014/main" id="{83115CBA-15F6-4915-9897-428014EB63D2}"/>
              </a:ext>
            </a:extLst>
          </p:cNvPr>
          <p:cNvSpPr>
            <a:spLocks noGrp="1"/>
          </p:cNvSpPr>
          <p:nvPr>
            <p:ph type="body" sz="quarter" idx="11"/>
          </p:nvPr>
        </p:nvSpPr>
        <p:spPr/>
        <p:txBody>
          <a:bodyPr/>
          <a:lstStyle/>
          <a:p>
            <a:r>
              <a:rPr lang="en-US" sz="1800" dirty="0"/>
              <a:t>EPSS are classified by Class, </a:t>
            </a:r>
            <a:r>
              <a:rPr lang="en-US" sz="1800" dirty="0">
                <a:solidFill>
                  <a:srgbClr val="FF0000"/>
                </a:solidFill>
              </a:rPr>
              <a:t>Type</a:t>
            </a:r>
            <a:r>
              <a:rPr lang="en-US" sz="1800" dirty="0"/>
              <a:t>, Level:</a:t>
            </a:r>
          </a:p>
        </p:txBody>
      </p:sp>
      <p:sp>
        <p:nvSpPr>
          <p:cNvPr id="12" name="Content Placeholder 5">
            <a:extLst>
              <a:ext uri="{FF2B5EF4-FFF2-40B4-BE49-F238E27FC236}">
                <a16:creationId xmlns:a16="http://schemas.microsoft.com/office/drawing/2014/main" id="{935828B5-9037-4B56-B437-4B8E1B326093}"/>
              </a:ext>
            </a:extLst>
          </p:cNvPr>
          <p:cNvSpPr txBox="1">
            <a:spLocks/>
          </p:cNvSpPr>
          <p:nvPr/>
        </p:nvSpPr>
        <p:spPr>
          <a:xfrm>
            <a:off x="306996" y="2434018"/>
            <a:ext cx="1693926" cy="978653"/>
          </a:xfrm>
          <a:prstGeom prst="rect">
            <a:avLst/>
          </a:prstGeom>
        </p:spPr>
        <p:txBody>
          <a:bodyPr>
            <a:noAutofit/>
          </a:bodyPr>
          <a:lstStyle>
            <a:lvl1pPr marL="228600" indent="-228600" algn="l" defTabSz="914400" rtl="0" eaLnBrk="1" latinLnBrk="0" hangingPunct="1">
              <a:lnSpc>
                <a:spcPct val="100000"/>
              </a:lnSpc>
              <a:spcBef>
                <a:spcPts val="1000"/>
              </a:spcBef>
              <a:buFont typeface="Wingdings" charset="2"/>
              <a:buChar char="§"/>
              <a:defRPr sz="1800" b="0" i="0" kern="1200">
                <a:solidFill>
                  <a:schemeClr val="tx1"/>
                </a:solidFill>
                <a:latin typeface="Arial" charset="0"/>
                <a:ea typeface="Arial" charset="0"/>
                <a:cs typeface="Arial" charset="0"/>
              </a:defRPr>
            </a:lvl1pPr>
            <a:lvl2pPr marL="685800" indent="-228600" algn="l" defTabSz="914400" rtl="0" eaLnBrk="1" latinLnBrk="0" hangingPunct="1">
              <a:lnSpc>
                <a:spcPct val="100000"/>
              </a:lnSpc>
              <a:spcBef>
                <a:spcPts val="500"/>
              </a:spcBef>
              <a:buFont typeface="Arial" panose="020B0604020202020204" pitchFamily="34" charset="0"/>
              <a:buChar char="•"/>
              <a:defRPr sz="1800" b="0" i="0" kern="1200">
                <a:solidFill>
                  <a:schemeClr val="tx1"/>
                </a:solidFill>
                <a:latin typeface="Arial" charset="0"/>
                <a:ea typeface="Arial" charset="0"/>
                <a:cs typeface="Arial" charset="0"/>
              </a:defRPr>
            </a:lvl2pPr>
            <a:lvl3pPr marL="1143000" indent="-228600" algn="l" defTabSz="914400" rtl="0" eaLnBrk="1" latinLnBrk="0" hangingPunct="1">
              <a:lnSpc>
                <a:spcPct val="100000"/>
              </a:lnSpc>
              <a:spcBef>
                <a:spcPts val="500"/>
              </a:spcBef>
              <a:buFont typeface="LucidaGrande" charset="0"/>
              <a:buChar char="-"/>
              <a:defRPr sz="1600" b="0" i="0" kern="1200">
                <a:solidFill>
                  <a:schemeClr val="tx1"/>
                </a:solidFill>
                <a:latin typeface="Arial" charset="0"/>
                <a:ea typeface="Arial" charset="0"/>
                <a:cs typeface="Arial" charset="0"/>
              </a:defRPr>
            </a:lvl3pPr>
            <a:lvl4pPr marL="1600200" indent="-228600" algn="l" defTabSz="914400" rtl="0" eaLnBrk="1" latinLnBrk="0" hangingPunct="1">
              <a:lnSpc>
                <a:spcPct val="100000"/>
              </a:lnSpc>
              <a:spcBef>
                <a:spcPts val="500"/>
              </a:spcBef>
              <a:buSzPct val="80000"/>
              <a:buFont typeface="Courier New" charset="0"/>
              <a:buChar char="o"/>
              <a:defRPr sz="1600" b="0" i="0" kern="1200">
                <a:solidFill>
                  <a:schemeClr val="tx1"/>
                </a:solidFill>
                <a:latin typeface="Arial" charset="0"/>
                <a:ea typeface="Arial" charset="0"/>
                <a:cs typeface="Arial" charset="0"/>
              </a:defRPr>
            </a:lvl4pPr>
            <a:lvl5pPr marL="2057400" indent="-228600" algn="l" defTabSz="914400" rtl="0" eaLnBrk="1" latinLnBrk="0" hangingPunct="1">
              <a:lnSpc>
                <a:spcPct val="100000"/>
              </a:lnSpc>
              <a:spcBef>
                <a:spcPts val="500"/>
              </a:spcBef>
              <a:buFont typeface="Arial" panose="020B0604020202020204" pitchFamily="34" charset="0"/>
              <a:buChar char="•"/>
              <a:defRPr sz="1400" b="0" i="0" kern="1200">
                <a:solidFill>
                  <a:schemeClr val="tx1"/>
                </a:solidFill>
                <a:latin typeface="Arial" charset="0"/>
                <a:ea typeface="Arial" charset="0"/>
                <a:cs typeface="Arial"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57200" lvl="1" indent="0">
              <a:buNone/>
            </a:pPr>
            <a:r>
              <a:rPr lang="en-US" sz="2000" b="1" dirty="0">
                <a:solidFill>
                  <a:srgbClr val="FF0000"/>
                </a:solidFill>
              </a:rPr>
              <a:t>Type:</a:t>
            </a:r>
          </a:p>
        </p:txBody>
      </p:sp>
      <p:sp>
        <p:nvSpPr>
          <p:cNvPr id="22" name="Content Placeholder 5">
            <a:extLst>
              <a:ext uri="{FF2B5EF4-FFF2-40B4-BE49-F238E27FC236}">
                <a16:creationId xmlns:a16="http://schemas.microsoft.com/office/drawing/2014/main" id="{08B8D495-58C4-4955-A1AD-7684CE54898C}"/>
              </a:ext>
            </a:extLst>
          </p:cNvPr>
          <p:cNvSpPr txBox="1">
            <a:spLocks/>
          </p:cNvSpPr>
          <p:nvPr/>
        </p:nvSpPr>
        <p:spPr>
          <a:xfrm>
            <a:off x="1406069" y="2432684"/>
            <a:ext cx="9738853" cy="978653"/>
          </a:xfrm>
          <a:prstGeom prst="rect">
            <a:avLst/>
          </a:prstGeom>
        </p:spPr>
        <p:txBody>
          <a:bodyPr>
            <a:noAutofit/>
          </a:bodyPr>
          <a:lstStyle>
            <a:lvl1pPr marL="228600" indent="-228600" algn="l" defTabSz="914400" rtl="0" eaLnBrk="1" latinLnBrk="0" hangingPunct="1">
              <a:lnSpc>
                <a:spcPct val="100000"/>
              </a:lnSpc>
              <a:spcBef>
                <a:spcPts val="1000"/>
              </a:spcBef>
              <a:buFont typeface="Wingdings" charset="2"/>
              <a:buChar char="§"/>
              <a:defRPr sz="1800" b="0" i="0" kern="1200">
                <a:solidFill>
                  <a:schemeClr val="tx1"/>
                </a:solidFill>
                <a:latin typeface="Arial" charset="0"/>
                <a:ea typeface="Arial" charset="0"/>
                <a:cs typeface="Arial" charset="0"/>
              </a:defRPr>
            </a:lvl1pPr>
            <a:lvl2pPr marL="685800" indent="-228600" algn="l" defTabSz="914400" rtl="0" eaLnBrk="1" latinLnBrk="0" hangingPunct="1">
              <a:lnSpc>
                <a:spcPct val="100000"/>
              </a:lnSpc>
              <a:spcBef>
                <a:spcPts val="500"/>
              </a:spcBef>
              <a:buFont typeface="Arial" panose="020B0604020202020204" pitchFamily="34" charset="0"/>
              <a:buChar char="•"/>
              <a:defRPr sz="1800" b="0" i="0" kern="1200">
                <a:solidFill>
                  <a:schemeClr val="tx1"/>
                </a:solidFill>
                <a:latin typeface="Arial" charset="0"/>
                <a:ea typeface="Arial" charset="0"/>
                <a:cs typeface="Arial" charset="0"/>
              </a:defRPr>
            </a:lvl2pPr>
            <a:lvl3pPr marL="1143000" indent="-228600" algn="l" defTabSz="914400" rtl="0" eaLnBrk="1" latinLnBrk="0" hangingPunct="1">
              <a:lnSpc>
                <a:spcPct val="100000"/>
              </a:lnSpc>
              <a:spcBef>
                <a:spcPts val="500"/>
              </a:spcBef>
              <a:buFont typeface="LucidaGrande" charset="0"/>
              <a:buChar char="-"/>
              <a:defRPr sz="1600" b="0" i="0" kern="1200">
                <a:solidFill>
                  <a:schemeClr val="tx1"/>
                </a:solidFill>
                <a:latin typeface="Arial" charset="0"/>
                <a:ea typeface="Arial" charset="0"/>
                <a:cs typeface="Arial" charset="0"/>
              </a:defRPr>
            </a:lvl3pPr>
            <a:lvl4pPr marL="1600200" indent="-228600" algn="l" defTabSz="914400" rtl="0" eaLnBrk="1" latinLnBrk="0" hangingPunct="1">
              <a:lnSpc>
                <a:spcPct val="100000"/>
              </a:lnSpc>
              <a:spcBef>
                <a:spcPts val="500"/>
              </a:spcBef>
              <a:buSzPct val="80000"/>
              <a:buFont typeface="Courier New" charset="0"/>
              <a:buChar char="o"/>
              <a:defRPr sz="1600" b="0" i="0" kern="1200">
                <a:solidFill>
                  <a:schemeClr val="tx1"/>
                </a:solidFill>
                <a:latin typeface="Arial" charset="0"/>
                <a:ea typeface="Arial" charset="0"/>
                <a:cs typeface="Arial" charset="0"/>
              </a:defRPr>
            </a:lvl4pPr>
            <a:lvl5pPr marL="2057400" indent="-228600" algn="l" defTabSz="914400" rtl="0" eaLnBrk="1" latinLnBrk="0" hangingPunct="1">
              <a:lnSpc>
                <a:spcPct val="100000"/>
              </a:lnSpc>
              <a:spcBef>
                <a:spcPts val="500"/>
              </a:spcBef>
              <a:buFont typeface="Arial" panose="020B0604020202020204" pitchFamily="34" charset="0"/>
              <a:buChar char="•"/>
              <a:defRPr sz="1400" b="0" i="0" kern="1200">
                <a:solidFill>
                  <a:schemeClr val="tx1"/>
                </a:solidFill>
                <a:latin typeface="Arial" charset="0"/>
                <a:ea typeface="Arial" charset="0"/>
                <a:cs typeface="Arial"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57200" lvl="1" indent="0">
              <a:buNone/>
            </a:pPr>
            <a:r>
              <a:rPr lang="en-US" sz="2000" dirty="0"/>
              <a:t>Maximum time, in seconds, that the EPSS will permit the load terminals of the transfer switch to be without acceptable electrical power. (NFPA 4.3)</a:t>
            </a:r>
          </a:p>
        </p:txBody>
      </p:sp>
      <p:sp>
        <p:nvSpPr>
          <p:cNvPr id="2" name="Title 1">
            <a:extLst>
              <a:ext uri="{FF2B5EF4-FFF2-40B4-BE49-F238E27FC236}">
                <a16:creationId xmlns:a16="http://schemas.microsoft.com/office/drawing/2014/main" id="{DCD7101B-44B8-44C9-A0E9-C8896F7CFA3E}"/>
              </a:ext>
            </a:extLst>
          </p:cNvPr>
          <p:cNvSpPr>
            <a:spLocks noGrp="1"/>
          </p:cNvSpPr>
          <p:nvPr>
            <p:ph type="title"/>
          </p:nvPr>
        </p:nvSpPr>
        <p:spPr/>
        <p:txBody>
          <a:bodyPr/>
          <a:lstStyle/>
          <a:p>
            <a:r>
              <a:rPr lang="en-US" sz="4400" dirty="0"/>
              <a:t>Classification of EPSS </a:t>
            </a:r>
            <a:endParaRPr lang="en-US" dirty="0"/>
          </a:p>
        </p:txBody>
      </p:sp>
      <p:sp>
        <p:nvSpPr>
          <p:cNvPr id="7" name="Text Placeholder 6">
            <a:extLst>
              <a:ext uri="{FF2B5EF4-FFF2-40B4-BE49-F238E27FC236}">
                <a16:creationId xmlns:a16="http://schemas.microsoft.com/office/drawing/2014/main" id="{8C16F776-9E3B-4F5B-90C2-BAF40902B9CC}"/>
              </a:ext>
            </a:extLst>
          </p:cNvPr>
          <p:cNvSpPr>
            <a:spLocks noGrp="1"/>
          </p:cNvSpPr>
          <p:nvPr>
            <p:ph type="body" sz="quarter" idx="12"/>
          </p:nvPr>
        </p:nvSpPr>
        <p:spPr/>
        <p:txBody>
          <a:bodyPr/>
          <a:lstStyle/>
          <a:p>
            <a:endParaRPr lang="en-US" dirty="0"/>
          </a:p>
        </p:txBody>
      </p:sp>
      <p:pic>
        <p:nvPicPr>
          <p:cNvPr id="14" name="Picture 13">
            <a:extLst>
              <a:ext uri="{FF2B5EF4-FFF2-40B4-BE49-F238E27FC236}">
                <a16:creationId xmlns:a16="http://schemas.microsoft.com/office/drawing/2014/main" id="{510215D6-4FE9-4B76-BBF2-08A724D6EA8D}"/>
              </a:ext>
            </a:extLst>
          </p:cNvPr>
          <p:cNvPicPr>
            <a:picLocks noChangeAspect="1"/>
          </p:cNvPicPr>
          <p:nvPr/>
        </p:nvPicPr>
        <p:blipFill>
          <a:blip r:embed="rId3"/>
          <a:stretch>
            <a:fillRect/>
          </a:stretch>
        </p:blipFill>
        <p:spPr>
          <a:xfrm>
            <a:off x="2510947" y="3581348"/>
            <a:ext cx="6941506" cy="2911527"/>
          </a:xfrm>
          <a:prstGeom prst="rect">
            <a:avLst/>
          </a:prstGeom>
          <a:ln>
            <a:solidFill>
              <a:schemeClr val="tx1"/>
            </a:solidFill>
          </a:ln>
        </p:spPr>
      </p:pic>
    </p:spTree>
    <p:extLst>
      <p:ext uri="{BB962C8B-B14F-4D97-AF65-F5344CB8AC3E}">
        <p14:creationId xmlns:p14="http://schemas.microsoft.com/office/powerpoint/2010/main" val="30619790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3A0B69D6-88AA-4701-8885-27E208555BD3}"/>
              </a:ext>
            </a:extLst>
          </p:cNvPr>
          <p:cNvSpPr>
            <a:spLocks noGrp="1"/>
          </p:cNvSpPr>
          <p:nvPr>
            <p:ph type="body" sz="quarter" idx="11"/>
          </p:nvPr>
        </p:nvSpPr>
        <p:spPr/>
        <p:txBody>
          <a:bodyPr/>
          <a:lstStyle/>
          <a:p>
            <a:r>
              <a:rPr lang="en-US" sz="1800" dirty="0"/>
              <a:t>EPSS are classified by Class, Type, </a:t>
            </a:r>
            <a:r>
              <a:rPr lang="en-US" sz="1800" dirty="0">
                <a:solidFill>
                  <a:srgbClr val="FF0000"/>
                </a:solidFill>
              </a:rPr>
              <a:t>Level</a:t>
            </a:r>
            <a:r>
              <a:rPr lang="en-US" sz="1800" dirty="0"/>
              <a:t> :</a:t>
            </a:r>
          </a:p>
        </p:txBody>
      </p:sp>
      <p:sp>
        <p:nvSpPr>
          <p:cNvPr id="12" name="Content Placeholder 5">
            <a:extLst>
              <a:ext uri="{FF2B5EF4-FFF2-40B4-BE49-F238E27FC236}">
                <a16:creationId xmlns:a16="http://schemas.microsoft.com/office/drawing/2014/main" id="{935828B5-9037-4B56-B437-4B8E1B326093}"/>
              </a:ext>
            </a:extLst>
          </p:cNvPr>
          <p:cNvSpPr txBox="1">
            <a:spLocks/>
          </p:cNvSpPr>
          <p:nvPr/>
        </p:nvSpPr>
        <p:spPr>
          <a:xfrm>
            <a:off x="306996" y="2435665"/>
            <a:ext cx="1693926" cy="978653"/>
          </a:xfrm>
          <a:prstGeom prst="rect">
            <a:avLst/>
          </a:prstGeom>
        </p:spPr>
        <p:txBody>
          <a:bodyPr>
            <a:noAutofit/>
          </a:bodyPr>
          <a:lstStyle>
            <a:lvl1pPr marL="228600" indent="-228600" algn="l" defTabSz="914400" rtl="0" eaLnBrk="1" latinLnBrk="0" hangingPunct="1">
              <a:lnSpc>
                <a:spcPct val="100000"/>
              </a:lnSpc>
              <a:spcBef>
                <a:spcPts val="1000"/>
              </a:spcBef>
              <a:buFont typeface="Wingdings" charset="2"/>
              <a:buChar char="§"/>
              <a:defRPr sz="1800" b="0" i="0" kern="1200">
                <a:solidFill>
                  <a:schemeClr val="tx1"/>
                </a:solidFill>
                <a:latin typeface="Arial" charset="0"/>
                <a:ea typeface="Arial" charset="0"/>
                <a:cs typeface="Arial" charset="0"/>
              </a:defRPr>
            </a:lvl1pPr>
            <a:lvl2pPr marL="685800" indent="-228600" algn="l" defTabSz="914400" rtl="0" eaLnBrk="1" latinLnBrk="0" hangingPunct="1">
              <a:lnSpc>
                <a:spcPct val="100000"/>
              </a:lnSpc>
              <a:spcBef>
                <a:spcPts val="500"/>
              </a:spcBef>
              <a:buFont typeface="Arial" panose="020B0604020202020204" pitchFamily="34" charset="0"/>
              <a:buChar char="•"/>
              <a:defRPr sz="1800" b="0" i="0" kern="1200">
                <a:solidFill>
                  <a:schemeClr val="tx1"/>
                </a:solidFill>
                <a:latin typeface="Arial" charset="0"/>
                <a:ea typeface="Arial" charset="0"/>
                <a:cs typeface="Arial" charset="0"/>
              </a:defRPr>
            </a:lvl2pPr>
            <a:lvl3pPr marL="1143000" indent="-228600" algn="l" defTabSz="914400" rtl="0" eaLnBrk="1" latinLnBrk="0" hangingPunct="1">
              <a:lnSpc>
                <a:spcPct val="100000"/>
              </a:lnSpc>
              <a:spcBef>
                <a:spcPts val="500"/>
              </a:spcBef>
              <a:buFont typeface="LucidaGrande" charset="0"/>
              <a:buChar char="-"/>
              <a:defRPr sz="1600" b="0" i="0" kern="1200">
                <a:solidFill>
                  <a:schemeClr val="tx1"/>
                </a:solidFill>
                <a:latin typeface="Arial" charset="0"/>
                <a:ea typeface="Arial" charset="0"/>
                <a:cs typeface="Arial" charset="0"/>
              </a:defRPr>
            </a:lvl3pPr>
            <a:lvl4pPr marL="1600200" indent="-228600" algn="l" defTabSz="914400" rtl="0" eaLnBrk="1" latinLnBrk="0" hangingPunct="1">
              <a:lnSpc>
                <a:spcPct val="100000"/>
              </a:lnSpc>
              <a:spcBef>
                <a:spcPts val="500"/>
              </a:spcBef>
              <a:buSzPct val="80000"/>
              <a:buFont typeface="Courier New" charset="0"/>
              <a:buChar char="o"/>
              <a:defRPr sz="1600" b="0" i="0" kern="1200">
                <a:solidFill>
                  <a:schemeClr val="tx1"/>
                </a:solidFill>
                <a:latin typeface="Arial" charset="0"/>
                <a:ea typeface="Arial" charset="0"/>
                <a:cs typeface="Arial" charset="0"/>
              </a:defRPr>
            </a:lvl4pPr>
            <a:lvl5pPr marL="2057400" indent="-228600" algn="l" defTabSz="914400" rtl="0" eaLnBrk="1" latinLnBrk="0" hangingPunct="1">
              <a:lnSpc>
                <a:spcPct val="100000"/>
              </a:lnSpc>
              <a:spcBef>
                <a:spcPts val="500"/>
              </a:spcBef>
              <a:buFont typeface="Arial" panose="020B0604020202020204" pitchFamily="34" charset="0"/>
              <a:buChar char="•"/>
              <a:defRPr sz="1400" b="0" i="0" kern="1200">
                <a:solidFill>
                  <a:schemeClr val="tx1"/>
                </a:solidFill>
                <a:latin typeface="Arial" charset="0"/>
                <a:ea typeface="Arial" charset="0"/>
                <a:cs typeface="Arial"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57200" lvl="1" indent="0">
              <a:buNone/>
            </a:pPr>
            <a:r>
              <a:rPr lang="en-US" sz="2000" b="1" dirty="0">
                <a:solidFill>
                  <a:srgbClr val="FF0000"/>
                </a:solidFill>
              </a:rPr>
              <a:t>Level:</a:t>
            </a:r>
          </a:p>
        </p:txBody>
      </p:sp>
      <p:sp>
        <p:nvSpPr>
          <p:cNvPr id="22" name="Content Placeholder 5">
            <a:extLst>
              <a:ext uri="{FF2B5EF4-FFF2-40B4-BE49-F238E27FC236}">
                <a16:creationId xmlns:a16="http://schemas.microsoft.com/office/drawing/2014/main" id="{08B8D495-58C4-4955-A1AD-7684CE54898C}"/>
              </a:ext>
            </a:extLst>
          </p:cNvPr>
          <p:cNvSpPr txBox="1">
            <a:spLocks/>
          </p:cNvSpPr>
          <p:nvPr/>
        </p:nvSpPr>
        <p:spPr>
          <a:xfrm>
            <a:off x="1406069" y="2434331"/>
            <a:ext cx="10785931" cy="833033"/>
          </a:xfrm>
          <a:prstGeom prst="rect">
            <a:avLst/>
          </a:prstGeom>
        </p:spPr>
        <p:txBody>
          <a:bodyPr>
            <a:noAutofit/>
          </a:bodyPr>
          <a:lstStyle>
            <a:lvl1pPr marL="228600" indent="-228600" algn="l" defTabSz="914400" rtl="0" eaLnBrk="1" latinLnBrk="0" hangingPunct="1">
              <a:lnSpc>
                <a:spcPct val="100000"/>
              </a:lnSpc>
              <a:spcBef>
                <a:spcPts val="1000"/>
              </a:spcBef>
              <a:buFont typeface="Wingdings" charset="2"/>
              <a:buChar char="§"/>
              <a:defRPr sz="1800" b="0" i="0" kern="1200">
                <a:solidFill>
                  <a:schemeClr val="tx1"/>
                </a:solidFill>
                <a:latin typeface="Arial" charset="0"/>
                <a:ea typeface="Arial" charset="0"/>
                <a:cs typeface="Arial" charset="0"/>
              </a:defRPr>
            </a:lvl1pPr>
            <a:lvl2pPr marL="685800" indent="-228600" algn="l" defTabSz="914400" rtl="0" eaLnBrk="1" latinLnBrk="0" hangingPunct="1">
              <a:lnSpc>
                <a:spcPct val="100000"/>
              </a:lnSpc>
              <a:spcBef>
                <a:spcPts val="500"/>
              </a:spcBef>
              <a:buFont typeface="Arial" panose="020B0604020202020204" pitchFamily="34" charset="0"/>
              <a:buChar char="•"/>
              <a:defRPr sz="1800" b="0" i="0" kern="1200">
                <a:solidFill>
                  <a:schemeClr val="tx1"/>
                </a:solidFill>
                <a:latin typeface="Arial" charset="0"/>
                <a:ea typeface="Arial" charset="0"/>
                <a:cs typeface="Arial" charset="0"/>
              </a:defRPr>
            </a:lvl2pPr>
            <a:lvl3pPr marL="1143000" indent="-228600" algn="l" defTabSz="914400" rtl="0" eaLnBrk="1" latinLnBrk="0" hangingPunct="1">
              <a:lnSpc>
                <a:spcPct val="100000"/>
              </a:lnSpc>
              <a:spcBef>
                <a:spcPts val="500"/>
              </a:spcBef>
              <a:buFont typeface="LucidaGrande" charset="0"/>
              <a:buChar char="-"/>
              <a:defRPr sz="1600" b="0" i="0" kern="1200">
                <a:solidFill>
                  <a:schemeClr val="tx1"/>
                </a:solidFill>
                <a:latin typeface="Arial" charset="0"/>
                <a:ea typeface="Arial" charset="0"/>
                <a:cs typeface="Arial" charset="0"/>
              </a:defRPr>
            </a:lvl3pPr>
            <a:lvl4pPr marL="1600200" indent="-228600" algn="l" defTabSz="914400" rtl="0" eaLnBrk="1" latinLnBrk="0" hangingPunct="1">
              <a:lnSpc>
                <a:spcPct val="100000"/>
              </a:lnSpc>
              <a:spcBef>
                <a:spcPts val="500"/>
              </a:spcBef>
              <a:buSzPct val="80000"/>
              <a:buFont typeface="Courier New" charset="0"/>
              <a:buChar char="o"/>
              <a:defRPr sz="1600" b="0" i="0" kern="1200">
                <a:solidFill>
                  <a:schemeClr val="tx1"/>
                </a:solidFill>
                <a:latin typeface="Arial" charset="0"/>
                <a:ea typeface="Arial" charset="0"/>
                <a:cs typeface="Arial" charset="0"/>
              </a:defRPr>
            </a:lvl4pPr>
            <a:lvl5pPr marL="2057400" indent="-228600" algn="l" defTabSz="914400" rtl="0" eaLnBrk="1" latinLnBrk="0" hangingPunct="1">
              <a:lnSpc>
                <a:spcPct val="100000"/>
              </a:lnSpc>
              <a:spcBef>
                <a:spcPts val="500"/>
              </a:spcBef>
              <a:buFont typeface="Arial" panose="020B0604020202020204" pitchFamily="34" charset="0"/>
              <a:buChar char="•"/>
              <a:defRPr sz="1400" b="0" i="0" kern="1200">
                <a:solidFill>
                  <a:schemeClr val="tx1"/>
                </a:solidFill>
                <a:latin typeface="Arial" charset="0"/>
                <a:ea typeface="Arial" charset="0"/>
                <a:cs typeface="Arial"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57200" lvl="1" indent="0">
              <a:buNone/>
            </a:pPr>
            <a:r>
              <a:rPr lang="en-US" sz="2000" dirty="0"/>
              <a:t>This standard recognizes two levels of equipment installation, performance and maintenance. (NFPA 4.4).</a:t>
            </a:r>
          </a:p>
        </p:txBody>
      </p:sp>
      <p:sp>
        <p:nvSpPr>
          <p:cNvPr id="10" name="Content Placeholder 5">
            <a:extLst>
              <a:ext uri="{FF2B5EF4-FFF2-40B4-BE49-F238E27FC236}">
                <a16:creationId xmlns:a16="http://schemas.microsoft.com/office/drawing/2014/main" id="{B772D1AD-CCF5-4DE2-83C3-91C4E1845758}"/>
              </a:ext>
            </a:extLst>
          </p:cNvPr>
          <p:cNvSpPr txBox="1">
            <a:spLocks/>
          </p:cNvSpPr>
          <p:nvPr/>
        </p:nvSpPr>
        <p:spPr>
          <a:xfrm>
            <a:off x="1406069" y="3263237"/>
            <a:ext cx="9322951" cy="833033"/>
          </a:xfrm>
          <a:prstGeom prst="rect">
            <a:avLst/>
          </a:prstGeom>
        </p:spPr>
        <p:txBody>
          <a:bodyPr>
            <a:noAutofit/>
          </a:bodyPr>
          <a:lstStyle>
            <a:lvl1pPr marL="228600" indent="-228600" algn="l" defTabSz="914400" rtl="0" eaLnBrk="1" latinLnBrk="0" hangingPunct="1">
              <a:lnSpc>
                <a:spcPct val="100000"/>
              </a:lnSpc>
              <a:spcBef>
                <a:spcPts val="1000"/>
              </a:spcBef>
              <a:buFont typeface="Wingdings" charset="2"/>
              <a:buChar char="§"/>
              <a:defRPr sz="1800" b="0" i="0" kern="1200">
                <a:solidFill>
                  <a:schemeClr val="tx1"/>
                </a:solidFill>
                <a:latin typeface="Arial" charset="0"/>
                <a:ea typeface="Arial" charset="0"/>
                <a:cs typeface="Arial" charset="0"/>
              </a:defRPr>
            </a:lvl1pPr>
            <a:lvl2pPr marL="685800" indent="-228600" algn="l" defTabSz="914400" rtl="0" eaLnBrk="1" latinLnBrk="0" hangingPunct="1">
              <a:lnSpc>
                <a:spcPct val="100000"/>
              </a:lnSpc>
              <a:spcBef>
                <a:spcPts val="500"/>
              </a:spcBef>
              <a:buFont typeface="Arial" panose="020B0604020202020204" pitchFamily="34" charset="0"/>
              <a:buChar char="•"/>
              <a:defRPr sz="1800" b="0" i="0" kern="1200">
                <a:solidFill>
                  <a:schemeClr val="tx1"/>
                </a:solidFill>
                <a:latin typeface="Arial" charset="0"/>
                <a:ea typeface="Arial" charset="0"/>
                <a:cs typeface="Arial" charset="0"/>
              </a:defRPr>
            </a:lvl2pPr>
            <a:lvl3pPr marL="1143000" indent="-228600" algn="l" defTabSz="914400" rtl="0" eaLnBrk="1" latinLnBrk="0" hangingPunct="1">
              <a:lnSpc>
                <a:spcPct val="100000"/>
              </a:lnSpc>
              <a:spcBef>
                <a:spcPts val="500"/>
              </a:spcBef>
              <a:buFont typeface="LucidaGrande" charset="0"/>
              <a:buChar char="-"/>
              <a:defRPr sz="1600" b="0" i="0" kern="1200">
                <a:solidFill>
                  <a:schemeClr val="tx1"/>
                </a:solidFill>
                <a:latin typeface="Arial" charset="0"/>
                <a:ea typeface="Arial" charset="0"/>
                <a:cs typeface="Arial" charset="0"/>
              </a:defRPr>
            </a:lvl3pPr>
            <a:lvl4pPr marL="1600200" indent="-228600" algn="l" defTabSz="914400" rtl="0" eaLnBrk="1" latinLnBrk="0" hangingPunct="1">
              <a:lnSpc>
                <a:spcPct val="100000"/>
              </a:lnSpc>
              <a:spcBef>
                <a:spcPts val="500"/>
              </a:spcBef>
              <a:buSzPct val="80000"/>
              <a:buFont typeface="Courier New" charset="0"/>
              <a:buChar char="o"/>
              <a:defRPr sz="1600" b="0" i="0" kern="1200">
                <a:solidFill>
                  <a:schemeClr val="tx1"/>
                </a:solidFill>
                <a:latin typeface="Arial" charset="0"/>
                <a:ea typeface="Arial" charset="0"/>
                <a:cs typeface="Arial" charset="0"/>
              </a:defRPr>
            </a:lvl4pPr>
            <a:lvl5pPr marL="2057400" indent="-228600" algn="l" defTabSz="914400" rtl="0" eaLnBrk="1" latinLnBrk="0" hangingPunct="1">
              <a:lnSpc>
                <a:spcPct val="100000"/>
              </a:lnSpc>
              <a:spcBef>
                <a:spcPts val="500"/>
              </a:spcBef>
              <a:buFont typeface="Arial" panose="020B0604020202020204" pitchFamily="34" charset="0"/>
              <a:buChar char="•"/>
              <a:defRPr sz="1400" b="0" i="0" kern="1200">
                <a:solidFill>
                  <a:schemeClr val="tx1"/>
                </a:solidFill>
                <a:latin typeface="Arial" charset="0"/>
                <a:ea typeface="Arial" charset="0"/>
                <a:cs typeface="Arial"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57200" lvl="1" indent="0">
              <a:buNone/>
            </a:pPr>
            <a:r>
              <a:rPr lang="en-US" sz="2000" b="1" dirty="0"/>
              <a:t>Level 1:</a:t>
            </a:r>
            <a:r>
              <a:rPr lang="en-US" sz="2000" dirty="0"/>
              <a:t> Systems shall be installed where failure of the equipment to perform could result in loss of human life or serious injuries. (NFPA 4.4.1)</a:t>
            </a:r>
          </a:p>
        </p:txBody>
      </p:sp>
      <p:sp>
        <p:nvSpPr>
          <p:cNvPr id="11" name="Content Placeholder 5">
            <a:extLst>
              <a:ext uri="{FF2B5EF4-FFF2-40B4-BE49-F238E27FC236}">
                <a16:creationId xmlns:a16="http://schemas.microsoft.com/office/drawing/2014/main" id="{44620812-FB7B-42CD-A68A-CA61309CC576}"/>
              </a:ext>
            </a:extLst>
          </p:cNvPr>
          <p:cNvSpPr txBox="1">
            <a:spLocks/>
          </p:cNvSpPr>
          <p:nvPr/>
        </p:nvSpPr>
        <p:spPr>
          <a:xfrm>
            <a:off x="1406069" y="4241890"/>
            <a:ext cx="9974946" cy="833033"/>
          </a:xfrm>
          <a:prstGeom prst="rect">
            <a:avLst/>
          </a:prstGeom>
        </p:spPr>
        <p:txBody>
          <a:bodyPr>
            <a:noAutofit/>
          </a:bodyPr>
          <a:lstStyle>
            <a:lvl1pPr marL="228600" indent="-228600" algn="l" defTabSz="914400" rtl="0" eaLnBrk="1" latinLnBrk="0" hangingPunct="1">
              <a:lnSpc>
                <a:spcPct val="100000"/>
              </a:lnSpc>
              <a:spcBef>
                <a:spcPts val="1000"/>
              </a:spcBef>
              <a:buFont typeface="Wingdings" charset="2"/>
              <a:buChar char="§"/>
              <a:defRPr sz="1800" b="0" i="0" kern="1200">
                <a:solidFill>
                  <a:schemeClr val="tx1"/>
                </a:solidFill>
                <a:latin typeface="Arial" charset="0"/>
                <a:ea typeface="Arial" charset="0"/>
                <a:cs typeface="Arial" charset="0"/>
              </a:defRPr>
            </a:lvl1pPr>
            <a:lvl2pPr marL="685800" indent="-228600" algn="l" defTabSz="914400" rtl="0" eaLnBrk="1" latinLnBrk="0" hangingPunct="1">
              <a:lnSpc>
                <a:spcPct val="100000"/>
              </a:lnSpc>
              <a:spcBef>
                <a:spcPts val="500"/>
              </a:spcBef>
              <a:buFont typeface="Arial" panose="020B0604020202020204" pitchFamily="34" charset="0"/>
              <a:buChar char="•"/>
              <a:defRPr sz="1800" b="0" i="0" kern="1200">
                <a:solidFill>
                  <a:schemeClr val="tx1"/>
                </a:solidFill>
                <a:latin typeface="Arial" charset="0"/>
                <a:ea typeface="Arial" charset="0"/>
                <a:cs typeface="Arial" charset="0"/>
              </a:defRPr>
            </a:lvl2pPr>
            <a:lvl3pPr marL="1143000" indent="-228600" algn="l" defTabSz="914400" rtl="0" eaLnBrk="1" latinLnBrk="0" hangingPunct="1">
              <a:lnSpc>
                <a:spcPct val="100000"/>
              </a:lnSpc>
              <a:spcBef>
                <a:spcPts val="500"/>
              </a:spcBef>
              <a:buFont typeface="LucidaGrande" charset="0"/>
              <a:buChar char="-"/>
              <a:defRPr sz="1600" b="0" i="0" kern="1200">
                <a:solidFill>
                  <a:schemeClr val="tx1"/>
                </a:solidFill>
                <a:latin typeface="Arial" charset="0"/>
                <a:ea typeface="Arial" charset="0"/>
                <a:cs typeface="Arial" charset="0"/>
              </a:defRPr>
            </a:lvl3pPr>
            <a:lvl4pPr marL="1600200" indent="-228600" algn="l" defTabSz="914400" rtl="0" eaLnBrk="1" latinLnBrk="0" hangingPunct="1">
              <a:lnSpc>
                <a:spcPct val="100000"/>
              </a:lnSpc>
              <a:spcBef>
                <a:spcPts val="500"/>
              </a:spcBef>
              <a:buSzPct val="80000"/>
              <a:buFont typeface="Courier New" charset="0"/>
              <a:buChar char="o"/>
              <a:defRPr sz="1600" b="0" i="0" kern="1200">
                <a:solidFill>
                  <a:schemeClr val="tx1"/>
                </a:solidFill>
                <a:latin typeface="Arial" charset="0"/>
                <a:ea typeface="Arial" charset="0"/>
                <a:cs typeface="Arial" charset="0"/>
              </a:defRPr>
            </a:lvl4pPr>
            <a:lvl5pPr marL="2057400" indent="-228600" algn="l" defTabSz="914400" rtl="0" eaLnBrk="1" latinLnBrk="0" hangingPunct="1">
              <a:lnSpc>
                <a:spcPct val="100000"/>
              </a:lnSpc>
              <a:spcBef>
                <a:spcPts val="500"/>
              </a:spcBef>
              <a:buFont typeface="Arial" panose="020B0604020202020204" pitchFamily="34" charset="0"/>
              <a:buChar char="•"/>
              <a:defRPr sz="1400" b="0" i="0" kern="1200">
                <a:solidFill>
                  <a:schemeClr val="tx1"/>
                </a:solidFill>
                <a:latin typeface="Arial" charset="0"/>
                <a:ea typeface="Arial" charset="0"/>
                <a:cs typeface="Arial"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57200" lvl="1" indent="0">
              <a:buNone/>
            </a:pPr>
            <a:r>
              <a:rPr lang="en-US" sz="2000" b="1" dirty="0"/>
              <a:t>Level 2:</a:t>
            </a:r>
            <a:r>
              <a:rPr lang="en-US" sz="2000" dirty="0"/>
              <a:t> Systems shall be installed where failure of the EPSS to perform is less critical to human life and safety. (NFPA 4.4.4)</a:t>
            </a:r>
          </a:p>
        </p:txBody>
      </p:sp>
      <p:sp>
        <p:nvSpPr>
          <p:cNvPr id="13" name="Content Placeholder 5">
            <a:extLst>
              <a:ext uri="{FF2B5EF4-FFF2-40B4-BE49-F238E27FC236}">
                <a16:creationId xmlns:a16="http://schemas.microsoft.com/office/drawing/2014/main" id="{7A0B7645-2D94-4DE3-9761-349F8DA72387}"/>
              </a:ext>
            </a:extLst>
          </p:cNvPr>
          <p:cNvSpPr txBox="1">
            <a:spLocks/>
          </p:cNvSpPr>
          <p:nvPr/>
        </p:nvSpPr>
        <p:spPr>
          <a:xfrm>
            <a:off x="1406069" y="5220543"/>
            <a:ext cx="9974946" cy="833033"/>
          </a:xfrm>
          <a:prstGeom prst="rect">
            <a:avLst/>
          </a:prstGeom>
        </p:spPr>
        <p:txBody>
          <a:bodyPr>
            <a:noAutofit/>
          </a:bodyPr>
          <a:lstStyle>
            <a:lvl1pPr marL="228600" indent="-228600" algn="l" defTabSz="914400" rtl="0" eaLnBrk="1" latinLnBrk="0" hangingPunct="1">
              <a:lnSpc>
                <a:spcPct val="100000"/>
              </a:lnSpc>
              <a:spcBef>
                <a:spcPts val="1000"/>
              </a:spcBef>
              <a:buFont typeface="Wingdings" charset="2"/>
              <a:buChar char="§"/>
              <a:defRPr sz="1800" b="0" i="0" kern="1200">
                <a:solidFill>
                  <a:schemeClr val="tx1"/>
                </a:solidFill>
                <a:latin typeface="Arial" charset="0"/>
                <a:ea typeface="Arial" charset="0"/>
                <a:cs typeface="Arial" charset="0"/>
              </a:defRPr>
            </a:lvl1pPr>
            <a:lvl2pPr marL="685800" indent="-228600" algn="l" defTabSz="914400" rtl="0" eaLnBrk="1" latinLnBrk="0" hangingPunct="1">
              <a:lnSpc>
                <a:spcPct val="100000"/>
              </a:lnSpc>
              <a:spcBef>
                <a:spcPts val="500"/>
              </a:spcBef>
              <a:buFont typeface="Arial" panose="020B0604020202020204" pitchFamily="34" charset="0"/>
              <a:buChar char="•"/>
              <a:defRPr sz="1800" b="0" i="0" kern="1200">
                <a:solidFill>
                  <a:schemeClr val="tx1"/>
                </a:solidFill>
                <a:latin typeface="Arial" charset="0"/>
                <a:ea typeface="Arial" charset="0"/>
                <a:cs typeface="Arial" charset="0"/>
              </a:defRPr>
            </a:lvl2pPr>
            <a:lvl3pPr marL="1143000" indent="-228600" algn="l" defTabSz="914400" rtl="0" eaLnBrk="1" latinLnBrk="0" hangingPunct="1">
              <a:lnSpc>
                <a:spcPct val="100000"/>
              </a:lnSpc>
              <a:spcBef>
                <a:spcPts val="500"/>
              </a:spcBef>
              <a:buFont typeface="LucidaGrande" charset="0"/>
              <a:buChar char="-"/>
              <a:defRPr sz="1600" b="0" i="0" kern="1200">
                <a:solidFill>
                  <a:schemeClr val="tx1"/>
                </a:solidFill>
                <a:latin typeface="Arial" charset="0"/>
                <a:ea typeface="Arial" charset="0"/>
                <a:cs typeface="Arial" charset="0"/>
              </a:defRPr>
            </a:lvl3pPr>
            <a:lvl4pPr marL="1600200" indent="-228600" algn="l" defTabSz="914400" rtl="0" eaLnBrk="1" latinLnBrk="0" hangingPunct="1">
              <a:lnSpc>
                <a:spcPct val="100000"/>
              </a:lnSpc>
              <a:spcBef>
                <a:spcPts val="500"/>
              </a:spcBef>
              <a:buSzPct val="80000"/>
              <a:buFont typeface="Courier New" charset="0"/>
              <a:buChar char="o"/>
              <a:defRPr sz="1600" b="0" i="0" kern="1200">
                <a:solidFill>
                  <a:schemeClr val="tx1"/>
                </a:solidFill>
                <a:latin typeface="Arial" charset="0"/>
                <a:ea typeface="Arial" charset="0"/>
                <a:cs typeface="Arial" charset="0"/>
              </a:defRPr>
            </a:lvl4pPr>
            <a:lvl5pPr marL="2057400" indent="-228600" algn="l" defTabSz="914400" rtl="0" eaLnBrk="1" latinLnBrk="0" hangingPunct="1">
              <a:lnSpc>
                <a:spcPct val="100000"/>
              </a:lnSpc>
              <a:spcBef>
                <a:spcPts val="500"/>
              </a:spcBef>
              <a:buFont typeface="Arial" panose="020B0604020202020204" pitchFamily="34" charset="0"/>
              <a:buChar char="•"/>
              <a:defRPr sz="1400" b="0" i="0" kern="1200">
                <a:solidFill>
                  <a:schemeClr val="tx1"/>
                </a:solidFill>
                <a:latin typeface="Arial" charset="0"/>
                <a:ea typeface="Arial" charset="0"/>
                <a:cs typeface="Arial"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57200" lvl="1" indent="0">
              <a:buNone/>
            </a:pPr>
            <a:r>
              <a:rPr lang="en-US" sz="2000" dirty="0"/>
              <a:t>NFPA 110 does </a:t>
            </a:r>
            <a:r>
              <a:rPr lang="en-US" sz="2000" u="sng" dirty="0"/>
              <a:t>not</a:t>
            </a:r>
            <a:r>
              <a:rPr lang="en-US" sz="2000" dirty="0"/>
              <a:t> state which applications are Level 1 or Level 2,  the levels are determined by other codes and the AHJ .</a:t>
            </a:r>
          </a:p>
        </p:txBody>
      </p:sp>
      <p:sp>
        <p:nvSpPr>
          <p:cNvPr id="2" name="Title 1">
            <a:extLst>
              <a:ext uri="{FF2B5EF4-FFF2-40B4-BE49-F238E27FC236}">
                <a16:creationId xmlns:a16="http://schemas.microsoft.com/office/drawing/2014/main" id="{9E32E79F-ACD1-4D5B-BA59-39B1A5951EAC}"/>
              </a:ext>
            </a:extLst>
          </p:cNvPr>
          <p:cNvSpPr>
            <a:spLocks noGrp="1"/>
          </p:cNvSpPr>
          <p:nvPr>
            <p:ph type="title"/>
          </p:nvPr>
        </p:nvSpPr>
        <p:spPr/>
        <p:txBody>
          <a:bodyPr/>
          <a:lstStyle/>
          <a:p>
            <a:r>
              <a:rPr lang="en-US" sz="4400" dirty="0"/>
              <a:t>Classification of EPSS </a:t>
            </a:r>
            <a:endParaRPr lang="en-US" dirty="0"/>
          </a:p>
        </p:txBody>
      </p:sp>
      <p:sp>
        <p:nvSpPr>
          <p:cNvPr id="4" name="Text Placeholder 3">
            <a:extLst>
              <a:ext uri="{FF2B5EF4-FFF2-40B4-BE49-F238E27FC236}">
                <a16:creationId xmlns:a16="http://schemas.microsoft.com/office/drawing/2014/main" id="{881678B6-6FDE-40CA-8E6A-0ABEF263C5DD}"/>
              </a:ext>
            </a:extLst>
          </p:cNvPr>
          <p:cNvSpPr>
            <a:spLocks noGrp="1"/>
          </p:cNvSpPr>
          <p:nvPr>
            <p:ph type="body" sz="quarter" idx="12"/>
          </p:nvPr>
        </p:nvSpPr>
        <p:spPr>
          <a:xfrm>
            <a:off x="8703225" y="6490762"/>
            <a:ext cx="1354858" cy="244682"/>
          </a:xfrm>
        </p:spPr>
        <p:txBody>
          <a:bodyPr/>
          <a:lstStyle/>
          <a:p>
            <a:endParaRPr lang="en-US" dirty="0"/>
          </a:p>
        </p:txBody>
      </p:sp>
    </p:spTree>
    <p:extLst>
      <p:ext uri="{BB962C8B-B14F-4D97-AF65-F5344CB8AC3E}">
        <p14:creationId xmlns:p14="http://schemas.microsoft.com/office/powerpoint/2010/main" val="243750795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1524000" y="-934024"/>
            <a:ext cx="9144000" cy="9156353"/>
          </a:xfrm>
          <a:prstGeom prst="rect">
            <a:avLst/>
          </a:prstGeom>
          <a:noFill/>
        </p:spPr>
        <p:txBody>
          <a:bodyPr wrap="square" lIns="0" tIns="0" rIns="0" bIns="0" rtlCol="0" anchor="ctr" anchorCtr="0">
            <a:spAutoFit/>
          </a:bodyPr>
          <a:lstStyle/>
          <a:p>
            <a:pPr algn="ctr"/>
            <a:r>
              <a:rPr lang="en-US" sz="59500" b="1" dirty="0">
                <a:solidFill>
                  <a:srgbClr val="66FF99">
                    <a:alpha val="49000"/>
                  </a:srgbClr>
                </a:solidFill>
                <a:sym typeface="Wingdings" panose="05000000000000000000" pitchFamily="2" charset="2"/>
              </a:rPr>
              <a:t>?</a:t>
            </a:r>
            <a:endParaRPr lang="en-US" sz="59500" b="1" dirty="0">
              <a:solidFill>
                <a:srgbClr val="66FF99">
                  <a:alpha val="49000"/>
                </a:srgbClr>
              </a:solidFill>
            </a:endParaRPr>
          </a:p>
        </p:txBody>
      </p:sp>
      <p:sp>
        <p:nvSpPr>
          <p:cNvPr id="2" name="Title 1">
            <a:extLst>
              <a:ext uri="{FF2B5EF4-FFF2-40B4-BE49-F238E27FC236}">
                <a16:creationId xmlns:a16="http://schemas.microsoft.com/office/drawing/2014/main" id="{899F33ED-E411-4506-B417-26E660C62296}"/>
              </a:ext>
            </a:extLst>
          </p:cNvPr>
          <p:cNvSpPr>
            <a:spLocks noGrp="1"/>
          </p:cNvSpPr>
          <p:nvPr>
            <p:ph type="title"/>
          </p:nvPr>
        </p:nvSpPr>
        <p:spPr/>
        <p:txBody>
          <a:bodyPr/>
          <a:lstStyle/>
          <a:p>
            <a:r>
              <a:rPr lang="en-US" sz="4400" dirty="0"/>
              <a:t>Concept Check</a:t>
            </a:r>
            <a:endParaRPr lang="en-US" dirty="0"/>
          </a:p>
        </p:txBody>
      </p:sp>
      <p:sp>
        <p:nvSpPr>
          <p:cNvPr id="4" name="Content Placeholder 3"/>
          <p:cNvSpPr>
            <a:spLocks noGrp="1"/>
          </p:cNvSpPr>
          <p:nvPr>
            <p:ph type="body" sz="quarter" idx="11"/>
          </p:nvPr>
        </p:nvSpPr>
        <p:spPr/>
        <p:txBody>
          <a:bodyPr>
            <a:normAutofit/>
          </a:bodyPr>
          <a:lstStyle/>
          <a:p>
            <a:pPr marL="0" indent="0">
              <a:buNone/>
            </a:pPr>
            <a:r>
              <a:rPr lang="en-US" sz="3200" b="1" dirty="0"/>
              <a:t>NFPA 110 defines “TYPE” as </a:t>
            </a:r>
            <a:r>
              <a:rPr lang="en-US" sz="3200" dirty="0"/>
              <a:t>…</a:t>
            </a:r>
          </a:p>
          <a:p>
            <a:pPr marL="0" indent="0">
              <a:buNone/>
            </a:pPr>
            <a:endParaRPr lang="en-US" sz="1000" dirty="0"/>
          </a:p>
          <a:p>
            <a:pPr marL="457200" indent="-457200">
              <a:buFont typeface="+mj-lt"/>
              <a:buAutoNum type="alphaLcParenR"/>
            </a:pPr>
            <a:r>
              <a:rPr lang="en-US" sz="2400" dirty="0"/>
              <a:t>Minimum time, in hours, for which the EPSS is designed to operate at its rated load without being refueled or recharged.</a:t>
            </a:r>
          </a:p>
          <a:p>
            <a:pPr marL="457200" indent="-457200">
              <a:buFont typeface="+mj-lt"/>
              <a:buAutoNum type="alphaLcParenR"/>
            </a:pPr>
            <a:r>
              <a:rPr lang="en-US" sz="2400" dirty="0"/>
              <a:t>Maximum time, in seconds, that the EPSS will permit the load terminals of the transfer switch to be without acceptable power.</a:t>
            </a:r>
          </a:p>
          <a:p>
            <a:pPr marL="457200" indent="-457200">
              <a:buFont typeface="+mj-lt"/>
              <a:buAutoNum type="alphaLcParenR"/>
            </a:pPr>
            <a:r>
              <a:rPr lang="en-US" sz="2400" dirty="0"/>
              <a:t>Redundancy level, number of emergency power sources, that the EPSS will include.</a:t>
            </a:r>
          </a:p>
          <a:p>
            <a:pPr marL="457200" indent="-457200">
              <a:buFont typeface="+mj-lt"/>
              <a:buAutoNum type="alphaLcParenR"/>
            </a:pPr>
            <a:r>
              <a:rPr lang="en-US" sz="2400" dirty="0"/>
              <a:t>Prototype testing requirements for emergency power source vendors.</a:t>
            </a:r>
          </a:p>
        </p:txBody>
      </p:sp>
      <p:sp>
        <p:nvSpPr>
          <p:cNvPr id="3" name="Text Placeholder 2">
            <a:extLst>
              <a:ext uri="{FF2B5EF4-FFF2-40B4-BE49-F238E27FC236}">
                <a16:creationId xmlns:a16="http://schemas.microsoft.com/office/drawing/2014/main" id="{9B0676F2-4A25-41B1-B1DC-05CEE4E63410}"/>
              </a:ext>
            </a:extLst>
          </p:cNvPr>
          <p:cNvSpPr>
            <a:spLocks noGrp="1"/>
          </p:cNvSpPr>
          <p:nvPr>
            <p:ph type="body" sz="quarter" idx="12"/>
          </p:nvPr>
        </p:nvSpPr>
        <p:spPr/>
        <p:txBody>
          <a:bodyPr/>
          <a:lstStyle/>
          <a:p>
            <a:endParaRPr lang="en-US" dirty="0"/>
          </a:p>
        </p:txBody>
      </p:sp>
    </p:spTree>
    <p:extLst>
      <p:ext uri="{BB962C8B-B14F-4D97-AF65-F5344CB8AC3E}">
        <p14:creationId xmlns:p14="http://schemas.microsoft.com/office/powerpoint/2010/main" val="4034979395"/>
      </p:ext>
    </p:extLst>
  </p:cSld>
  <p:clrMapOvr>
    <a:masterClrMapping/>
  </p:clrMapOvr>
  <mc:AlternateContent xmlns:mc="http://schemas.openxmlformats.org/markup-compatibility/2006" xmlns:p14="http://schemas.microsoft.com/office/powerpoint/2010/main">
    <mc:Choice Requires="p14">
      <p:transition spd="slow" p14:dur="2000" advTm="42228"/>
    </mc:Choice>
    <mc:Fallback xmlns="">
      <p:transition spd="slow" advTm="42228"/>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1524000" y="685800"/>
            <a:ext cx="9144000" cy="7315200"/>
          </a:xfrm>
          <a:prstGeom prst="rect">
            <a:avLst/>
          </a:prstGeom>
          <a:noFill/>
        </p:spPr>
        <p:txBody>
          <a:bodyPr wrap="square" lIns="0" tIns="0" rIns="0" bIns="0" rtlCol="0" anchor="ctr" anchorCtr="0">
            <a:spAutoFit/>
          </a:bodyPr>
          <a:lstStyle/>
          <a:p>
            <a:pPr algn="ctr"/>
            <a:r>
              <a:rPr lang="en-US" sz="59500" b="1" dirty="0">
                <a:solidFill>
                  <a:srgbClr val="66FF99">
                    <a:alpha val="49000"/>
                  </a:srgbClr>
                </a:solidFill>
                <a:sym typeface="Wingdings" panose="05000000000000000000" pitchFamily="2" charset="2"/>
              </a:rPr>
              <a:t></a:t>
            </a:r>
            <a:endParaRPr lang="en-US" sz="59500" b="1" dirty="0">
              <a:solidFill>
                <a:srgbClr val="66FF99">
                  <a:alpha val="49000"/>
                </a:srgbClr>
              </a:solidFill>
            </a:endParaRPr>
          </a:p>
        </p:txBody>
      </p:sp>
      <p:sp>
        <p:nvSpPr>
          <p:cNvPr id="2" name="Title 1">
            <a:extLst>
              <a:ext uri="{FF2B5EF4-FFF2-40B4-BE49-F238E27FC236}">
                <a16:creationId xmlns:a16="http://schemas.microsoft.com/office/drawing/2014/main" id="{EFF26755-5E23-47DE-97D1-3ED2FB63FC12}"/>
              </a:ext>
            </a:extLst>
          </p:cNvPr>
          <p:cNvSpPr>
            <a:spLocks noGrp="1"/>
          </p:cNvSpPr>
          <p:nvPr>
            <p:ph type="title"/>
          </p:nvPr>
        </p:nvSpPr>
        <p:spPr/>
        <p:txBody>
          <a:bodyPr/>
          <a:lstStyle/>
          <a:p>
            <a:r>
              <a:rPr lang="en-US" sz="4400" dirty="0"/>
              <a:t>Concept Check</a:t>
            </a:r>
            <a:endParaRPr lang="en-US" dirty="0"/>
          </a:p>
        </p:txBody>
      </p:sp>
      <p:sp>
        <p:nvSpPr>
          <p:cNvPr id="4" name="Content Placeholder 3"/>
          <p:cNvSpPr>
            <a:spLocks noGrp="1"/>
          </p:cNvSpPr>
          <p:nvPr>
            <p:ph type="body" sz="quarter" idx="11"/>
          </p:nvPr>
        </p:nvSpPr>
        <p:spPr/>
        <p:txBody>
          <a:bodyPr>
            <a:normAutofit/>
          </a:bodyPr>
          <a:lstStyle/>
          <a:p>
            <a:pPr marL="0" indent="0">
              <a:buNone/>
            </a:pPr>
            <a:r>
              <a:rPr lang="en-US" sz="3200" b="1" dirty="0"/>
              <a:t>NFPA 110 defines “TYPE” as </a:t>
            </a:r>
            <a:r>
              <a:rPr lang="en-US" sz="3200" dirty="0"/>
              <a:t>…</a:t>
            </a:r>
          </a:p>
          <a:p>
            <a:pPr marL="0" indent="0">
              <a:buNone/>
            </a:pPr>
            <a:endParaRPr lang="en-US" sz="1000" dirty="0">
              <a:solidFill>
                <a:schemeClr val="bg1">
                  <a:lumMod val="75000"/>
                </a:schemeClr>
              </a:solidFill>
            </a:endParaRPr>
          </a:p>
          <a:p>
            <a:pPr marL="457200" indent="-457200">
              <a:buFont typeface="+mj-lt"/>
              <a:buAutoNum type="alphaLcParenR"/>
            </a:pPr>
            <a:r>
              <a:rPr lang="en-US" sz="2400" dirty="0">
                <a:solidFill>
                  <a:schemeClr val="bg1">
                    <a:lumMod val="75000"/>
                  </a:schemeClr>
                </a:solidFill>
              </a:rPr>
              <a:t>Minimum time, in hours, for which the EPSS is designed to operate at its rated load without being refueled or recharged.</a:t>
            </a:r>
          </a:p>
          <a:p>
            <a:pPr marL="457200" indent="-457200">
              <a:buFont typeface="+mj-lt"/>
              <a:buAutoNum type="alphaLcParenR"/>
            </a:pPr>
            <a:r>
              <a:rPr lang="en-US" sz="2400" dirty="0"/>
              <a:t>Maximum time, in seconds, that the EPSS will permit the load terminals of the transfer switch to be without acceptable power.</a:t>
            </a:r>
          </a:p>
          <a:p>
            <a:pPr marL="457200" indent="-457200">
              <a:buFont typeface="+mj-lt"/>
              <a:buAutoNum type="alphaLcParenR"/>
            </a:pPr>
            <a:r>
              <a:rPr lang="en-US" sz="2400" dirty="0">
                <a:solidFill>
                  <a:schemeClr val="bg1">
                    <a:lumMod val="75000"/>
                  </a:schemeClr>
                </a:solidFill>
              </a:rPr>
              <a:t>Redundancy level, number of emergency power sources, that the EPSS will include.</a:t>
            </a:r>
          </a:p>
          <a:p>
            <a:pPr marL="457200" indent="-457200">
              <a:buFont typeface="+mj-lt"/>
              <a:buAutoNum type="alphaLcParenR"/>
            </a:pPr>
            <a:r>
              <a:rPr lang="en-US" sz="2400" dirty="0">
                <a:solidFill>
                  <a:schemeClr val="bg1">
                    <a:lumMod val="75000"/>
                  </a:schemeClr>
                </a:solidFill>
              </a:rPr>
              <a:t>Prototype testing requirements for emergency power source vendors.</a:t>
            </a:r>
          </a:p>
        </p:txBody>
      </p:sp>
      <p:sp>
        <p:nvSpPr>
          <p:cNvPr id="3" name="Text Placeholder 2">
            <a:extLst>
              <a:ext uri="{FF2B5EF4-FFF2-40B4-BE49-F238E27FC236}">
                <a16:creationId xmlns:a16="http://schemas.microsoft.com/office/drawing/2014/main" id="{272FE17C-5A7E-4C96-842B-B1DE9F7F4F58}"/>
              </a:ext>
            </a:extLst>
          </p:cNvPr>
          <p:cNvSpPr>
            <a:spLocks noGrp="1"/>
          </p:cNvSpPr>
          <p:nvPr>
            <p:ph type="body" sz="quarter" idx="12"/>
          </p:nvPr>
        </p:nvSpPr>
        <p:spPr/>
        <p:txBody>
          <a:bodyPr/>
          <a:lstStyle/>
          <a:p>
            <a:endParaRPr lang="en-US" dirty="0"/>
          </a:p>
        </p:txBody>
      </p:sp>
      <p:sp>
        <p:nvSpPr>
          <p:cNvPr id="5" name="Rectangle 4">
            <a:extLst>
              <a:ext uri="{FF2B5EF4-FFF2-40B4-BE49-F238E27FC236}">
                <a16:creationId xmlns:a16="http://schemas.microsoft.com/office/drawing/2014/main" id="{C5CC4904-338D-4E00-AB76-7A7C92644EDC}"/>
              </a:ext>
            </a:extLst>
          </p:cNvPr>
          <p:cNvSpPr/>
          <p:nvPr/>
        </p:nvSpPr>
        <p:spPr>
          <a:xfrm>
            <a:off x="609599" y="3678809"/>
            <a:ext cx="10744200" cy="800731"/>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02268312"/>
      </p:ext>
    </p:extLst>
  </p:cSld>
  <p:clrMapOvr>
    <a:masterClrMapping/>
  </p:clrMapOvr>
  <mc:AlternateContent xmlns:mc="http://schemas.openxmlformats.org/markup-compatibility/2006" xmlns:p14="http://schemas.microsoft.com/office/powerpoint/2010/main">
    <mc:Choice Requires="p14">
      <p:transition spd="slow" p14:dur="2000" advTm="42228"/>
    </mc:Choice>
    <mc:Fallback xmlns="">
      <p:transition spd="slow" advTm="42228"/>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15">
            <a:extLst>
              <a:ext uri="{FF2B5EF4-FFF2-40B4-BE49-F238E27FC236}">
                <a16:creationId xmlns:a16="http://schemas.microsoft.com/office/drawing/2014/main" id="{C9549017-4C59-4B02-B111-13141640427C}"/>
              </a:ext>
            </a:extLst>
          </p:cNvPr>
          <p:cNvSpPr txBox="1"/>
          <p:nvPr/>
        </p:nvSpPr>
        <p:spPr>
          <a:xfrm>
            <a:off x="3278795" y="6155871"/>
            <a:ext cx="5816218" cy="246221"/>
          </a:xfrm>
          <a:prstGeom prst="rect">
            <a:avLst/>
          </a:prstGeom>
          <a:noFill/>
        </p:spPr>
        <p:txBody>
          <a:bodyPr wrap="square" rtlCol="0">
            <a:spAutoFit/>
          </a:bodyPr>
          <a:lstStyle/>
          <a:p>
            <a:pPr algn="ctr"/>
            <a:r>
              <a:rPr lang="en-US" sz="1000" dirty="0"/>
              <a:t>Reference: </a:t>
            </a:r>
            <a:r>
              <a:rPr lang="en-US" sz="1000" b="1" i="1" dirty="0"/>
              <a:t>NFPA</a:t>
            </a:r>
            <a:r>
              <a:rPr lang="en-US" sz="1000" dirty="0"/>
              <a:t> 110 Edition 2019, ANNEX B.1 (a) Diagrams of Typical Systems</a:t>
            </a:r>
          </a:p>
        </p:txBody>
      </p:sp>
      <p:pic>
        <p:nvPicPr>
          <p:cNvPr id="3" name="Picture 2">
            <a:extLst>
              <a:ext uri="{FF2B5EF4-FFF2-40B4-BE49-F238E27FC236}">
                <a16:creationId xmlns:a16="http://schemas.microsoft.com/office/drawing/2014/main" id="{AA17EF3B-35A6-44D8-811B-7B3336541016}"/>
              </a:ext>
            </a:extLst>
          </p:cNvPr>
          <p:cNvPicPr>
            <a:picLocks noChangeAspect="1"/>
          </p:cNvPicPr>
          <p:nvPr/>
        </p:nvPicPr>
        <p:blipFill>
          <a:blip r:embed="rId3"/>
          <a:stretch>
            <a:fillRect/>
          </a:stretch>
        </p:blipFill>
        <p:spPr>
          <a:xfrm>
            <a:off x="1502704" y="1488831"/>
            <a:ext cx="7791116" cy="4185138"/>
          </a:xfrm>
          <a:prstGeom prst="rect">
            <a:avLst/>
          </a:prstGeom>
        </p:spPr>
      </p:pic>
      <p:pic>
        <p:nvPicPr>
          <p:cNvPr id="4" name="Picture 3">
            <a:extLst>
              <a:ext uri="{FF2B5EF4-FFF2-40B4-BE49-F238E27FC236}">
                <a16:creationId xmlns:a16="http://schemas.microsoft.com/office/drawing/2014/main" id="{B44A8EC2-3D7F-4208-A0D0-4EF61D2B237F}"/>
              </a:ext>
            </a:extLst>
          </p:cNvPr>
          <p:cNvPicPr>
            <a:picLocks noChangeAspect="1"/>
          </p:cNvPicPr>
          <p:nvPr/>
        </p:nvPicPr>
        <p:blipFill>
          <a:blip r:embed="rId4"/>
          <a:stretch>
            <a:fillRect/>
          </a:stretch>
        </p:blipFill>
        <p:spPr>
          <a:xfrm>
            <a:off x="9449558" y="3958701"/>
            <a:ext cx="1898379" cy="1416330"/>
          </a:xfrm>
          <a:prstGeom prst="rect">
            <a:avLst/>
          </a:prstGeom>
        </p:spPr>
      </p:pic>
      <p:sp>
        <p:nvSpPr>
          <p:cNvPr id="2" name="Title 1">
            <a:extLst>
              <a:ext uri="{FF2B5EF4-FFF2-40B4-BE49-F238E27FC236}">
                <a16:creationId xmlns:a16="http://schemas.microsoft.com/office/drawing/2014/main" id="{6D618CE3-094B-4558-B1A3-479DDA2B9B4B}"/>
              </a:ext>
            </a:extLst>
          </p:cNvPr>
          <p:cNvSpPr>
            <a:spLocks noGrp="1"/>
          </p:cNvSpPr>
          <p:nvPr>
            <p:ph type="title"/>
          </p:nvPr>
        </p:nvSpPr>
        <p:spPr/>
        <p:txBody>
          <a:bodyPr/>
          <a:lstStyle/>
          <a:p>
            <a:r>
              <a:rPr lang="en-US" sz="4400" dirty="0"/>
              <a:t>Single Generator Set EPSS</a:t>
            </a:r>
            <a:endParaRPr lang="en-US" dirty="0"/>
          </a:p>
        </p:txBody>
      </p:sp>
      <p:sp>
        <p:nvSpPr>
          <p:cNvPr id="6" name="Text Placeholder 5">
            <a:extLst>
              <a:ext uri="{FF2B5EF4-FFF2-40B4-BE49-F238E27FC236}">
                <a16:creationId xmlns:a16="http://schemas.microsoft.com/office/drawing/2014/main" id="{C2D0DB39-4744-4104-9B3A-2561699DAD43}"/>
              </a:ext>
            </a:extLst>
          </p:cNvPr>
          <p:cNvSpPr>
            <a:spLocks noGrp="1"/>
          </p:cNvSpPr>
          <p:nvPr>
            <p:ph type="body" sz="quarter" idx="12"/>
          </p:nvPr>
        </p:nvSpPr>
        <p:spPr/>
        <p:txBody>
          <a:bodyPr/>
          <a:lstStyle/>
          <a:p>
            <a:endParaRPr lang="en-US" dirty="0"/>
          </a:p>
        </p:txBody>
      </p:sp>
      <p:pic>
        <p:nvPicPr>
          <p:cNvPr id="7" name="Picture 6">
            <a:extLst>
              <a:ext uri="{FF2B5EF4-FFF2-40B4-BE49-F238E27FC236}">
                <a16:creationId xmlns:a16="http://schemas.microsoft.com/office/drawing/2014/main" id="{E9803870-7670-5645-8FAF-7EE6D8F5C875}"/>
              </a:ext>
            </a:extLst>
          </p:cNvPr>
          <p:cNvPicPr>
            <a:picLocks noChangeAspect="1"/>
          </p:cNvPicPr>
          <p:nvPr/>
        </p:nvPicPr>
        <p:blipFill>
          <a:blip r:embed="rId5"/>
          <a:stretch>
            <a:fillRect/>
          </a:stretch>
        </p:blipFill>
        <p:spPr>
          <a:xfrm>
            <a:off x="739088" y="5293895"/>
            <a:ext cx="2328463" cy="400801"/>
          </a:xfrm>
          <a:prstGeom prst="rect">
            <a:avLst/>
          </a:prstGeom>
        </p:spPr>
      </p:pic>
    </p:spTree>
    <p:extLst>
      <p:ext uri="{BB962C8B-B14F-4D97-AF65-F5344CB8AC3E}">
        <p14:creationId xmlns:p14="http://schemas.microsoft.com/office/powerpoint/2010/main" val="194433487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026AEABA-348D-420F-8394-22C455448F08}"/>
              </a:ext>
            </a:extLst>
          </p:cNvPr>
          <p:cNvSpPr txBox="1"/>
          <p:nvPr/>
        </p:nvSpPr>
        <p:spPr>
          <a:xfrm>
            <a:off x="1540184" y="-1328397"/>
            <a:ext cx="8712680" cy="9156353"/>
          </a:xfrm>
          <a:prstGeom prst="rect">
            <a:avLst/>
          </a:prstGeom>
          <a:noFill/>
        </p:spPr>
        <p:txBody>
          <a:bodyPr wrap="square" lIns="0" tIns="0" rIns="0" bIns="0" rtlCol="0" anchor="ctr" anchorCtr="0">
            <a:spAutoFit/>
          </a:bodyPr>
          <a:lstStyle/>
          <a:p>
            <a:pPr algn="ctr"/>
            <a:r>
              <a:rPr lang="en-US" sz="59500" b="1" dirty="0">
                <a:solidFill>
                  <a:srgbClr val="66FF99">
                    <a:alpha val="49000"/>
                  </a:srgbClr>
                </a:solidFill>
                <a:sym typeface="Wingdings" panose="05000000000000000000" pitchFamily="2" charset="2"/>
              </a:rPr>
              <a:t>?</a:t>
            </a:r>
            <a:endParaRPr lang="en-US" sz="59500" b="1" dirty="0">
              <a:solidFill>
                <a:srgbClr val="66FF99">
                  <a:alpha val="49000"/>
                </a:srgbClr>
              </a:solidFill>
            </a:endParaRPr>
          </a:p>
        </p:txBody>
      </p:sp>
      <p:sp>
        <p:nvSpPr>
          <p:cNvPr id="7" name="Text Placeholder 2">
            <a:extLst>
              <a:ext uri="{FF2B5EF4-FFF2-40B4-BE49-F238E27FC236}">
                <a16:creationId xmlns:a16="http://schemas.microsoft.com/office/drawing/2014/main" id="{A5CC181A-E24E-4529-BFEE-17B46D33037F}"/>
              </a:ext>
            </a:extLst>
          </p:cNvPr>
          <p:cNvSpPr txBox="1">
            <a:spLocks/>
          </p:cNvSpPr>
          <p:nvPr/>
        </p:nvSpPr>
        <p:spPr>
          <a:xfrm>
            <a:off x="1289538" y="2699474"/>
            <a:ext cx="9612924" cy="1459051"/>
          </a:xfrm>
          <a:prstGeom prst="rect">
            <a:avLst/>
          </a:prstGeom>
        </p:spPr>
        <p:txBody>
          <a:bodyPr>
            <a:normAutofit/>
          </a:bodyPr>
          <a:lstStyle>
            <a:lvl1pPr marL="228600" indent="-228600" algn="l" defTabSz="914400" rtl="0" eaLnBrk="1" latinLnBrk="0" hangingPunct="1">
              <a:lnSpc>
                <a:spcPct val="90000"/>
              </a:lnSpc>
              <a:spcBef>
                <a:spcPts val="1000"/>
              </a:spcBef>
              <a:buFont typeface="Wingdings" charset="2"/>
              <a:buChar char="§"/>
              <a:defRPr sz="1800" b="0" i="0" kern="1200">
                <a:solidFill>
                  <a:schemeClr val="tx1"/>
                </a:solidFill>
                <a:latin typeface="Arial" charset="0"/>
                <a:ea typeface="Arial" charset="0"/>
                <a:cs typeface="Arial" charset="0"/>
              </a:defRPr>
            </a:lvl1pPr>
            <a:lvl2pPr marL="6858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Arial" charset="0"/>
                <a:ea typeface="Arial" charset="0"/>
                <a:cs typeface="Arial" charset="0"/>
              </a:defRPr>
            </a:lvl2pPr>
            <a:lvl3pPr marL="1143000" indent="-228600" algn="l" defTabSz="914400" rtl="0" eaLnBrk="1" latinLnBrk="0" hangingPunct="1">
              <a:lnSpc>
                <a:spcPct val="90000"/>
              </a:lnSpc>
              <a:spcBef>
                <a:spcPts val="500"/>
              </a:spcBef>
              <a:buFont typeface="LucidaGrande" charset="0"/>
              <a:buChar char="-"/>
              <a:defRPr sz="1800" b="0" i="0" kern="1200">
                <a:solidFill>
                  <a:schemeClr val="tx1"/>
                </a:solidFill>
                <a:latin typeface="Arial" charset="0"/>
                <a:ea typeface="Arial" charset="0"/>
                <a:cs typeface="Arial" charset="0"/>
              </a:defRPr>
            </a:lvl3pPr>
            <a:lvl4pPr marL="1600200" indent="-228600" algn="l" defTabSz="914400" rtl="0" eaLnBrk="1" latinLnBrk="0" hangingPunct="1">
              <a:lnSpc>
                <a:spcPct val="90000"/>
              </a:lnSpc>
              <a:spcBef>
                <a:spcPts val="500"/>
              </a:spcBef>
              <a:buSzPct val="80000"/>
              <a:buFont typeface="Courier New" charset="0"/>
              <a:buChar char="o"/>
              <a:defRPr sz="1400" b="0" i="0" kern="1200">
                <a:solidFill>
                  <a:schemeClr val="tx1"/>
                </a:solidFill>
                <a:latin typeface="Arial" charset="0"/>
                <a:ea typeface="Arial" charset="0"/>
                <a:cs typeface="Arial"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b="0" i="0" kern="1200">
                <a:solidFill>
                  <a:schemeClr val="tx1"/>
                </a:solidFill>
                <a:latin typeface="Arial" charset="0"/>
                <a:ea typeface="Arial" charset="0"/>
                <a:cs typeface="Arial"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4000" dirty="0"/>
              <a:t>What happens after the normal source fails in an emergency power system?</a:t>
            </a:r>
          </a:p>
        </p:txBody>
      </p:sp>
      <p:sp>
        <p:nvSpPr>
          <p:cNvPr id="4" name="Text Placeholder 3">
            <a:extLst>
              <a:ext uri="{FF2B5EF4-FFF2-40B4-BE49-F238E27FC236}">
                <a16:creationId xmlns:a16="http://schemas.microsoft.com/office/drawing/2014/main" id="{F09F8A0A-EDB7-4A47-B393-D98C25046682}"/>
              </a:ext>
            </a:extLst>
          </p:cNvPr>
          <p:cNvSpPr>
            <a:spLocks noGrp="1"/>
          </p:cNvSpPr>
          <p:nvPr>
            <p:ph type="body" sz="quarter" idx="12"/>
          </p:nvPr>
        </p:nvSpPr>
        <p:spPr/>
        <p:txBody>
          <a:bodyPr/>
          <a:lstStyle/>
          <a:p>
            <a:endParaRPr lang="en-US" dirty="0"/>
          </a:p>
        </p:txBody>
      </p:sp>
    </p:spTree>
    <p:extLst>
      <p:ext uri="{BB962C8B-B14F-4D97-AF65-F5344CB8AC3E}">
        <p14:creationId xmlns:p14="http://schemas.microsoft.com/office/powerpoint/2010/main" val="396356064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 Placeholder 2">
            <a:extLst>
              <a:ext uri="{FF2B5EF4-FFF2-40B4-BE49-F238E27FC236}">
                <a16:creationId xmlns:a16="http://schemas.microsoft.com/office/drawing/2014/main" id="{EDC58025-D816-40CB-B475-5F908CF1E8E9}"/>
              </a:ext>
            </a:extLst>
          </p:cNvPr>
          <p:cNvSpPr txBox="1">
            <a:spLocks/>
          </p:cNvSpPr>
          <p:nvPr/>
        </p:nvSpPr>
        <p:spPr>
          <a:xfrm>
            <a:off x="1521763" y="2558719"/>
            <a:ext cx="6988628" cy="4341033"/>
          </a:xfrm>
          <a:prstGeom prst="rect">
            <a:avLst/>
          </a:prstGeom>
        </p:spPr>
        <p:txBody>
          <a:bodyPr lIns="91440" tIns="45720" rIns="91440" bIns="45720" anchor="t"/>
          <a:lstStyle>
            <a:lvl1pPr marL="228600" indent="-228600" algn="l" defTabSz="914400" rtl="0" eaLnBrk="1" latinLnBrk="0" hangingPunct="1">
              <a:lnSpc>
                <a:spcPct val="90000"/>
              </a:lnSpc>
              <a:spcBef>
                <a:spcPts val="1000"/>
              </a:spcBef>
              <a:buFont typeface="Wingdings" charset="2"/>
              <a:buChar char="§"/>
              <a:defRPr sz="1800" b="0" i="0" kern="1200">
                <a:solidFill>
                  <a:schemeClr val="tx1"/>
                </a:solidFill>
                <a:latin typeface="Arial" charset="0"/>
                <a:ea typeface="Arial" charset="0"/>
                <a:cs typeface="Arial" charset="0"/>
              </a:defRPr>
            </a:lvl1pPr>
            <a:lvl2pPr marL="6858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Arial" charset="0"/>
                <a:ea typeface="Arial" charset="0"/>
                <a:cs typeface="Arial" charset="0"/>
              </a:defRPr>
            </a:lvl2pPr>
            <a:lvl3pPr marL="1143000" indent="-228600" algn="l" defTabSz="914400" rtl="0" eaLnBrk="1" latinLnBrk="0" hangingPunct="1">
              <a:lnSpc>
                <a:spcPct val="90000"/>
              </a:lnSpc>
              <a:spcBef>
                <a:spcPts val="500"/>
              </a:spcBef>
              <a:buFont typeface="LucidaGrande" charset="0"/>
              <a:buChar char="-"/>
              <a:defRPr sz="1800" b="0" i="0" kern="1200">
                <a:solidFill>
                  <a:schemeClr val="tx1"/>
                </a:solidFill>
                <a:latin typeface="Arial" charset="0"/>
                <a:ea typeface="Arial" charset="0"/>
                <a:cs typeface="Arial" charset="0"/>
              </a:defRPr>
            </a:lvl3pPr>
            <a:lvl4pPr marL="1600200" indent="-228600" algn="l" defTabSz="914400" rtl="0" eaLnBrk="1" latinLnBrk="0" hangingPunct="1">
              <a:lnSpc>
                <a:spcPct val="90000"/>
              </a:lnSpc>
              <a:spcBef>
                <a:spcPts val="500"/>
              </a:spcBef>
              <a:buSzPct val="80000"/>
              <a:buFont typeface="Courier New" charset="0"/>
              <a:buChar char="o"/>
              <a:defRPr sz="1400" b="0" i="0" kern="1200">
                <a:solidFill>
                  <a:schemeClr val="tx1"/>
                </a:solidFill>
                <a:latin typeface="Arial" charset="0"/>
                <a:ea typeface="Arial" charset="0"/>
                <a:cs typeface="Arial"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b="0" i="0" kern="1200">
                <a:solidFill>
                  <a:schemeClr val="tx1"/>
                </a:solidFill>
                <a:latin typeface="Arial" charset="0"/>
                <a:ea typeface="Arial" charset="0"/>
                <a:cs typeface="Arial"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900" indent="-342900">
              <a:buFont typeface="+mj-lt"/>
              <a:buAutoNum type="arabicParenR"/>
            </a:pPr>
            <a:r>
              <a:rPr lang="en-US" sz="2000" dirty="0">
                <a:latin typeface="Arial"/>
                <a:cs typeface="Arial"/>
              </a:rPr>
              <a:t>ATS control detects failure of normal source</a:t>
            </a:r>
          </a:p>
          <a:p>
            <a:pPr marL="342900" indent="-342900">
              <a:buFont typeface="+mj-lt"/>
              <a:buAutoNum type="arabicParenR"/>
            </a:pPr>
            <a:r>
              <a:rPr lang="en-US" sz="2000" dirty="0">
                <a:latin typeface="Arial"/>
                <a:cs typeface="Arial"/>
              </a:rPr>
              <a:t>ATS programmed time delay before next step</a:t>
            </a:r>
            <a:r>
              <a:rPr lang="en-US" sz="2000" dirty="0">
                <a:solidFill>
                  <a:srgbClr val="FF0000"/>
                </a:solidFill>
                <a:latin typeface="Arial"/>
                <a:cs typeface="Arial"/>
              </a:rPr>
              <a:t> </a:t>
            </a:r>
            <a:endParaRPr lang="en-US" sz="2000" dirty="0">
              <a:solidFill>
                <a:srgbClr val="FF0000"/>
              </a:solidFill>
            </a:endParaRPr>
          </a:p>
          <a:p>
            <a:pPr marL="342900" indent="-342900">
              <a:buFont typeface="+mj-lt"/>
              <a:buAutoNum type="arabicParenR"/>
            </a:pPr>
            <a:r>
              <a:rPr lang="en-US" sz="2000" dirty="0">
                <a:latin typeface="Arial"/>
                <a:cs typeface="Arial"/>
              </a:rPr>
              <a:t>ATS control sends start signal to generator set control</a:t>
            </a:r>
          </a:p>
          <a:p>
            <a:pPr marL="342900" indent="-342900">
              <a:buFont typeface="+mj-lt"/>
              <a:buAutoNum type="arabicParenR"/>
            </a:pPr>
            <a:r>
              <a:rPr lang="en-US" sz="2000" dirty="0">
                <a:latin typeface="Arial"/>
                <a:cs typeface="Arial"/>
              </a:rPr>
              <a:t>Generator set control initiates engine start sequence</a:t>
            </a:r>
          </a:p>
          <a:p>
            <a:pPr marL="342900" indent="-342900">
              <a:buFont typeface="+mj-lt"/>
              <a:buAutoNum type="arabicParenR"/>
            </a:pPr>
            <a:r>
              <a:rPr lang="en-US" sz="2000" dirty="0">
                <a:latin typeface="Arial"/>
                <a:cs typeface="Arial"/>
              </a:rPr>
              <a:t>Generator set engine starts</a:t>
            </a:r>
          </a:p>
          <a:p>
            <a:pPr marL="342900" indent="-342900">
              <a:buFont typeface="+mj-lt"/>
              <a:buAutoNum type="arabicParenR"/>
            </a:pPr>
            <a:r>
              <a:rPr lang="en-US" sz="2000" dirty="0">
                <a:latin typeface="Arial"/>
                <a:cs typeface="Arial"/>
              </a:rPr>
              <a:t>Generator set reaches “Ready to Load”</a:t>
            </a:r>
          </a:p>
          <a:p>
            <a:pPr marL="342900" indent="-342900">
              <a:buFont typeface="+mj-lt"/>
              <a:buAutoNum type="arabicParenR"/>
            </a:pPr>
            <a:r>
              <a:rPr lang="en-US" sz="2000" dirty="0">
                <a:latin typeface="Arial"/>
                <a:cs typeface="Arial"/>
              </a:rPr>
              <a:t>ATS transitions from normal to neutral position</a:t>
            </a:r>
          </a:p>
          <a:p>
            <a:pPr marL="342900" indent="-342900">
              <a:buFont typeface="+mj-lt"/>
              <a:buAutoNum type="arabicParenR"/>
            </a:pPr>
            <a:r>
              <a:rPr lang="en-US" sz="2000" dirty="0">
                <a:latin typeface="Arial"/>
                <a:cs typeface="Arial"/>
              </a:rPr>
              <a:t>ATS transitions from neutral to emergency position</a:t>
            </a:r>
          </a:p>
        </p:txBody>
      </p:sp>
      <p:sp>
        <p:nvSpPr>
          <p:cNvPr id="15" name="Arrow: Down 14">
            <a:extLst>
              <a:ext uri="{FF2B5EF4-FFF2-40B4-BE49-F238E27FC236}">
                <a16:creationId xmlns:a16="http://schemas.microsoft.com/office/drawing/2014/main" id="{08921BB7-DD1C-4DDA-B112-BC1934DC7548}"/>
              </a:ext>
            </a:extLst>
          </p:cNvPr>
          <p:cNvSpPr/>
          <p:nvPr/>
        </p:nvSpPr>
        <p:spPr>
          <a:xfrm>
            <a:off x="715210" y="2516966"/>
            <a:ext cx="335280" cy="3609501"/>
          </a:xfrm>
          <a:prstGeom prst="downArrow">
            <a:avLst/>
          </a:prstGeom>
          <a:solidFill>
            <a:srgbClr val="DA28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E11F6472-C345-47D0-B302-42F26F29D249}"/>
              </a:ext>
            </a:extLst>
          </p:cNvPr>
          <p:cNvSpPr>
            <a:spLocks noGrp="1"/>
          </p:cNvSpPr>
          <p:nvPr>
            <p:ph type="title"/>
          </p:nvPr>
        </p:nvSpPr>
        <p:spPr/>
        <p:txBody>
          <a:bodyPr>
            <a:normAutofit/>
          </a:bodyPr>
          <a:lstStyle/>
          <a:p>
            <a:r>
              <a:rPr lang="en-US" sz="4400" dirty="0"/>
              <a:t>Utility Outage – Single Generator Set System Sequence of Events</a:t>
            </a:r>
            <a:endParaRPr lang="en-US" dirty="0"/>
          </a:p>
        </p:txBody>
      </p:sp>
      <p:sp>
        <p:nvSpPr>
          <p:cNvPr id="4" name="Text Placeholder 3">
            <a:extLst>
              <a:ext uri="{FF2B5EF4-FFF2-40B4-BE49-F238E27FC236}">
                <a16:creationId xmlns:a16="http://schemas.microsoft.com/office/drawing/2014/main" id="{B6D60442-F52C-4756-B3C1-77DFD3B1F300}"/>
              </a:ext>
            </a:extLst>
          </p:cNvPr>
          <p:cNvSpPr>
            <a:spLocks noGrp="1"/>
          </p:cNvSpPr>
          <p:nvPr>
            <p:ph type="body" sz="quarter" idx="12"/>
          </p:nvPr>
        </p:nvSpPr>
        <p:spPr/>
        <p:txBody>
          <a:bodyPr/>
          <a:lstStyle/>
          <a:p>
            <a:endParaRPr lang="en-US" dirty="0"/>
          </a:p>
        </p:txBody>
      </p:sp>
    </p:spTree>
    <p:extLst>
      <p:ext uri="{BB962C8B-B14F-4D97-AF65-F5344CB8AC3E}">
        <p14:creationId xmlns:p14="http://schemas.microsoft.com/office/powerpoint/2010/main" val="97285804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p:cNvSpPr>
            <a:spLocks noGrp="1"/>
          </p:cNvSpPr>
          <p:nvPr>
            <p:ph type="body" sz="quarter" idx="11"/>
          </p:nvPr>
        </p:nvSpPr>
        <p:spPr/>
        <p:txBody>
          <a:bodyPr>
            <a:normAutofit/>
          </a:bodyPr>
          <a:lstStyle/>
          <a:p>
            <a:r>
              <a:rPr lang="en-US" sz="2000" dirty="0"/>
              <a:t>Cummins PowerHour webinar series is designed to help our engineer partners to…</a:t>
            </a:r>
          </a:p>
          <a:p>
            <a:pPr marL="285750" indent="-285750">
              <a:buFont typeface="Arial" panose="020B0604020202020204" pitchFamily="34" charset="0"/>
              <a:buChar char="•"/>
            </a:pPr>
            <a:r>
              <a:rPr lang="en-US" dirty="0"/>
              <a:t>Keep up to date on products, technology, and codes and standards development</a:t>
            </a:r>
          </a:p>
          <a:p>
            <a:pPr marL="285750" indent="-285750">
              <a:buFont typeface="Arial" panose="020B0604020202020204" pitchFamily="34" charset="0"/>
              <a:buChar char="•"/>
            </a:pPr>
            <a:r>
              <a:rPr lang="en-US" dirty="0"/>
              <a:t>Interact with Cummins experts and gain access to ongoing technical support </a:t>
            </a:r>
          </a:p>
          <a:p>
            <a:pPr marL="285750" indent="-285750">
              <a:buFont typeface="Arial" panose="020B0604020202020204" pitchFamily="34" charset="0"/>
              <a:buChar char="•"/>
            </a:pPr>
            <a:r>
              <a:rPr lang="en-US" dirty="0"/>
              <a:t>Participate at your convenience, live or on-demand</a:t>
            </a:r>
          </a:p>
          <a:p>
            <a:pPr marL="285750" indent="-285750">
              <a:buFont typeface="Arial" panose="020B0604020202020204" pitchFamily="34" charset="0"/>
              <a:buChar char="•"/>
            </a:pPr>
            <a:r>
              <a:rPr lang="en-US" dirty="0"/>
              <a:t>Earn Professional Development Hours (PDH)</a:t>
            </a:r>
          </a:p>
          <a:p>
            <a:endParaRPr lang="en-US" sz="2000" dirty="0"/>
          </a:p>
          <a:p>
            <a:endParaRPr lang="en-US" sz="2000" dirty="0"/>
          </a:p>
        </p:txBody>
      </p:sp>
      <p:sp>
        <p:nvSpPr>
          <p:cNvPr id="7" name="Title 6"/>
          <p:cNvSpPr>
            <a:spLocks noGrp="1"/>
          </p:cNvSpPr>
          <p:nvPr>
            <p:ph type="title"/>
          </p:nvPr>
        </p:nvSpPr>
        <p:spPr/>
        <p:txBody>
          <a:bodyPr/>
          <a:lstStyle/>
          <a:p>
            <a:r>
              <a:rPr lang="en-US" dirty="0"/>
              <a:t>Welcome!</a:t>
            </a:r>
          </a:p>
        </p:txBody>
      </p:sp>
      <p:pic>
        <p:nvPicPr>
          <p:cNvPr id="11" name="Picture 10"/>
          <p:cNvPicPr>
            <a:picLocks noChangeAspect="1"/>
          </p:cNvPicPr>
          <p:nvPr/>
        </p:nvPicPr>
        <p:blipFill>
          <a:blip r:embed="rId3"/>
          <a:stretch>
            <a:fillRect/>
          </a:stretch>
        </p:blipFill>
        <p:spPr>
          <a:xfrm>
            <a:off x="7971910" y="3118890"/>
            <a:ext cx="3864133" cy="2572277"/>
          </a:xfrm>
          <a:prstGeom prst="rect">
            <a:avLst/>
          </a:prstGeom>
        </p:spPr>
      </p:pic>
      <p:sp>
        <p:nvSpPr>
          <p:cNvPr id="5" name="Rectangle 4"/>
          <p:cNvSpPr/>
          <p:nvPr/>
        </p:nvSpPr>
        <p:spPr>
          <a:xfrm>
            <a:off x="609599" y="4114800"/>
            <a:ext cx="6801853" cy="2277547"/>
          </a:xfrm>
          <a:prstGeom prst="rect">
            <a:avLst/>
          </a:prstGeom>
        </p:spPr>
        <p:txBody>
          <a:bodyPr wrap="square" anchor="t">
            <a:spAutoFit/>
          </a:bodyPr>
          <a:lstStyle/>
          <a:p>
            <a:pPr algn="l"/>
            <a:r>
              <a:rPr lang="en-US" sz="1600" dirty="0"/>
              <a:t>Technical tips:</a:t>
            </a:r>
          </a:p>
          <a:p>
            <a:pPr marL="285750" indent="-285750">
              <a:buFont typeface="Arial" panose="020B0604020202020204" pitchFamily="34" charset="0"/>
              <a:buChar char="•"/>
            </a:pPr>
            <a:r>
              <a:rPr lang="en-US" sz="1400" dirty="0"/>
              <a:t>Audio is available through teleconference or Zoom application.</a:t>
            </a:r>
          </a:p>
          <a:p>
            <a:pPr marL="285750" indent="-285750">
              <a:buFont typeface="Arial" panose="020B0604020202020204" pitchFamily="34" charset="0"/>
              <a:buChar char="•"/>
            </a:pPr>
            <a:r>
              <a:rPr lang="en-US" sz="1400" dirty="0"/>
              <a:t>Attendees are in “listen only” mode throughout the event.</a:t>
            </a:r>
          </a:p>
          <a:p>
            <a:pPr marL="285750" indent="-285750">
              <a:buFont typeface="Arial" panose="020B0604020202020204" pitchFamily="34" charset="0"/>
              <a:buChar char="•"/>
            </a:pPr>
            <a:r>
              <a:rPr lang="en-US" sz="1400" dirty="0"/>
              <a:t>Use the Zoom Q&amp;A Panel to submit questions, comments, and feedback throughout the event. Time is allotted at the end of the PowerHour to address Q&amp;A.</a:t>
            </a:r>
          </a:p>
          <a:p>
            <a:pPr marL="285750" indent="-285750">
              <a:buFont typeface="Arial" panose="020B0604020202020204" pitchFamily="34" charset="0"/>
              <a:buChar char="•"/>
            </a:pPr>
            <a:r>
              <a:rPr lang="en-US" sz="1400" dirty="0"/>
              <a:t>If the audio connection is lost, disconnected or experiences intermittent connectivity issues, please check your audio connection through the "Join Audio" or "Audio Connectivity" button at the bottom left of the Zoom application.</a:t>
            </a:r>
            <a:endParaRPr lang="en-US" sz="1400" dirty="0">
              <a:cs typeface="Arial"/>
            </a:endParaRPr>
          </a:p>
          <a:p>
            <a:pPr marL="285750" indent="-285750">
              <a:buFont typeface="Arial" panose="020B0604020202020204" pitchFamily="34" charset="0"/>
              <a:buChar char="•"/>
            </a:pPr>
            <a:r>
              <a:rPr lang="en-US" sz="1400" dirty="0"/>
              <a:t>Report technical issues using the Zoom Q&amp;A Panel.</a:t>
            </a:r>
          </a:p>
        </p:txBody>
      </p:sp>
    </p:spTree>
    <p:extLst>
      <p:ext uri="{BB962C8B-B14F-4D97-AF65-F5344CB8AC3E}">
        <p14:creationId xmlns:p14="http://schemas.microsoft.com/office/powerpoint/2010/main" val="216731107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 Placeholder 2">
            <a:extLst>
              <a:ext uri="{FF2B5EF4-FFF2-40B4-BE49-F238E27FC236}">
                <a16:creationId xmlns:a16="http://schemas.microsoft.com/office/drawing/2014/main" id="{EDC58025-D816-40CB-B475-5F908CF1E8E9}"/>
              </a:ext>
            </a:extLst>
          </p:cNvPr>
          <p:cNvSpPr txBox="1">
            <a:spLocks/>
          </p:cNvSpPr>
          <p:nvPr/>
        </p:nvSpPr>
        <p:spPr>
          <a:xfrm>
            <a:off x="1469571" y="2516966"/>
            <a:ext cx="6988628" cy="4341033"/>
          </a:xfrm>
          <a:prstGeom prst="rect">
            <a:avLst/>
          </a:prstGeom>
        </p:spPr>
        <p:txBody>
          <a:bodyPr lIns="91440" tIns="45720" rIns="91440" bIns="45720" anchor="t"/>
          <a:lstStyle>
            <a:lvl1pPr marL="228600" indent="-228600" algn="l" defTabSz="914400" rtl="0" eaLnBrk="1" latinLnBrk="0" hangingPunct="1">
              <a:lnSpc>
                <a:spcPct val="90000"/>
              </a:lnSpc>
              <a:spcBef>
                <a:spcPts val="1000"/>
              </a:spcBef>
              <a:buFont typeface="Wingdings" charset="2"/>
              <a:buChar char="§"/>
              <a:defRPr sz="1800" b="0" i="0" kern="1200">
                <a:solidFill>
                  <a:schemeClr val="tx1"/>
                </a:solidFill>
                <a:latin typeface="Arial" charset="0"/>
                <a:ea typeface="Arial" charset="0"/>
                <a:cs typeface="Arial" charset="0"/>
              </a:defRPr>
            </a:lvl1pPr>
            <a:lvl2pPr marL="6858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Arial" charset="0"/>
                <a:ea typeface="Arial" charset="0"/>
                <a:cs typeface="Arial" charset="0"/>
              </a:defRPr>
            </a:lvl2pPr>
            <a:lvl3pPr marL="1143000" indent="-228600" algn="l" defTabSz="914400" rtl="0" eaLnBrk="1" latinLnBrk="0" hangingPunct="1">
              <a:lnSpc>
                <a:spcPct val="90000"/>
              </a:lnSpc>
              <a:spcBef>
                <a:spcPts val="500"/>
              </a:spcBef>
              <a:buFont typeface="LucidaGrande" charset="0"/>
              <a:buChar char="-"/>
              <a:defRPr sz="1800" b="0" i="0" kern="1200">
                <a:solidFill>
                  <a:schemeClr val="tx1"/>
                </a:solidFill>
                <a:latin typeface="Arial" charset="0"/>
                <a:ea typeface="Arial" charset="0"/>
                <a:cs typeface="Arial" charset="0"/>
              </a:defRPr>
            </a:lvl3pPr>
            <a:lvl4pPr marL="1600200" indent="-228600" algn="l" defTabSz="914400" rtl="0" eaLnBrk="1" latinLnBrk="0" hangingPunct="1">
              <a:lnSpc>
                <a:spcPct val="90000"/>
              </a:lnSpc>
              <a:spcBef>
                <a:spcPts val="500"/>
              </a:spcBef>
              <a:buSzPct val="80000"/>
              <a:buFont typeface="Courier New" charset="0"/>
              <a:buChar char="o"/>
              <a:defRPr sz="1400" b="0" i="0" kern="1200">
                <a:solidFill>
                  <a:schemeClr val="tx1"/>
                </a:solidFill>
                <a:latin typeface="Arial" charset="0"/>
                <a:ea typeface="Arial" charset="0"/>
                <a:cs typeface="Arial"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b="0" i="0" kern="1200">
                <a:solidFill>
                  <a:schemeClr val="tx1"/>
                </a:solidFill>
                <a:latin typeface="Arial" charset="0"/>
                <a:ea typeface="Arial" charset="0"/>
                <a:cs typeface="Arial"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900" indent="-342900">
              <a:buFont typeface="+mj-lt"/>
              <a:buAutoNum type="arabicParenR"/>
            </a:pPr>
            <a:r>
              <a:rPr lang="en-US" sz="2000" dirty="0">
                <a:latin typeface="Arial"/>
                <a:cs typeface="Arial"/>
              </a:rPr>
              <a:t>ATS control detects failure of normal source</a:t>
            </a:r>
          </a:p>
          <a:p>
            <a:pPr marL="342900" indent="-342900">
              <a:buFont typeface="+mj-lt"/>
              <a:buAutoNum type="arabicParenR"/>
            </a:pPr>
            <a:r>
              <a:rPr lang="en-US" sz="2000" dirty="0">
                <a:latin typeface="Arial"/>
                <a:cs typeface="Arial"/>
              </a:rPr>
              <a:t>ATS programmed time delay before next step</a:t>
            </a:r>
            <a:r>
              <a:rPr lang="en-US" sz="2000" dirty="0">
                <a:solidFill>
                  <a:srgbClr val="FF0000"/>
                </a:solidFill>
                <a:latin typeface="Arial"/>
                <a:cs typeface="Arial"/>
              </a:rPr>
              <a:t> </a:t>
            </a:r>
            <a:endParaRPr lang="en-US" sz="2000" dirty="0">
              <a:solidFill>
                <a:srgbClr val="FF0000"/>
              </a:solidFill>
            </a:endParaRPr>
          </a:p>
          <a:p>
            <a:pPr marL="342900" indent="-342900">
              <a:buFont typeface="+mj-lt"/>
              <a:buAutoNum type="arabicParenR"/>
            </a:pPr>
            <a:r>
              <a:rPr lang="en-US" sz="2000" dirty="0">
                <a:latin typeface="Arial"/>
                <a:cs typeface="Arial"/>
              </a:rPr>
              <a:t>ATS control sends start signal to generator set control</a:t>
            </a:r>
          </a:p>
          <a:p>
            <a:pPr marL="342900" indent="-342900">
              <a:buFont typeface="+mj-lt"/>
              <a:buAutoNum type="arabicParenR"/>
            </a:pPr>
            <a:r>
              <a:rPr lang="en-US" sz="2000" dirty="0">
                <a:latin typeface="Arial"/>
                <a:cs typeface="Arial"/>
              </a:rPr>
              <a:t>Generator set control initiates engine start sequence</a:t>
            </a:r>
          </a:p>
          <a:p>
            <a:pPr marL="342900" indent="-342900">
              <a:buFont typeface="+mj-lt"/>
              <a:buAutoNum type="arabicParenR"/>
            </a:pPr>
            <a:r>
              <a:rPr lang="en-US" sz="2000" dirty="0">
                <a:latin typeface="Arial"/>
                <a:cs typeface="Arial"/>
              </a:rPr>
              <a:t>Generator set engine starts</a:t>
            </a:r>
          </a:p>
          <a:p>
            <a:pPr marL="342900" indent="-342900">
              <a:buFont typeface="+mj-lt"/>
              <a:buAutoNum type="arabicParenR"/>
            </a:pPr>
            <a:r>
              <a:rPr lang="en-US" sz="2000" dirty="0">
                <a:latin typeface="Arial"/>
                <a:cs typeface="Arial"/>
              </a:rPr>
              <a:t>Generator set reaches “Ready to Load”</a:t>
            </a:r>
          </a:p>
          <a:p>
            <a:pPr marL="342900" indent="-342900">
              <a:buFont typeface="+mj-lt"/>
              <a:buAutoNum type="arabicParenR"/>
            </a:pPr>
            <a:r>
              <a:rPr lang="en-US" sz="2000" dirty="0">
                <a:latin typeface="Arial"/>
                <a:cs typeface="Arial"/>
              </a:rPr>
              <a:t>ATS transitions from normal to neutral position</a:t>
            </a:r>
          </a:p>
          <a:p>
            <a:pPr marL="342900" indent="-342900">
              <a:buFont typeface="+mj-lt"/>
              <a:buAutoNum type="arabicParenR"/>
            </a:pPr>
            <a:r>
              <a:rPr lang="en-US" sz="2000" dirty="0">
                <a:latin typeface="Arial"/>
                <a:cs typeface="Arial"/>
              </a:rPr>
              <a:t>ATS transitions from neutral to emergency position</a:t>
            </a:r>
          </a:p>
        </p:txBody>
      </p:sp>
      <p:sp>
        <p:nvSpPr>
          <p:cNvPr id="15" name="Arrow: Down 14">
            <a:extLst>
              <a:ext uri="{FF2B5EF4-FFF2-40B4-BE49-F238E27FC236}">
                <a16:creationId xmlns:a16="http://schemas.microsoft.com/office/drawing/2014/main" id="{08921BB7-DD1C-4DDA-B112-BC1934DC7548}"/>
              </a:ext>
            </a:extLst>
          </p:cNvPr>
          <p:cNvSpPr/>
          <p:nvPr/>
        </p:nvSpPr>
        <p:spPr>
          <a:xfrm>
            <a:off x="772719" y="2516966"/>
            <a:ext cx="277771" cy="3537614"/>
          </a:xfrm>
          <a:prstGeom prst="downArrow">
            <a:avLst/>
          </a:prstGeom>
          <a:solidFill>
            <a:srgbClr val="DA28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TextBox 6">
            <a:extLst>
              <a:ext uri="{FF2B5EF4-FFF2-40B4-BE49-F238E27FC236}">
                <a16:creationId xmlns:a16="http://schemas.microsoft.com/office/drawing/2014/main" id="{065C5060-62E3-42B1-A2CA-03A456C728A4}"/>
              </a:ext>
            </a:extLst>
          </p:cNvPr>
          <p:cNvSpPr txBox="1"/>
          <p:nvPr/>
        </p:nvSpPr>
        <p:spPr>
          <a:xfrm>
            <a:off x="9068109" y="2810757"/>
            <a:ext cx="2904075" cy="646331"/>
          </a:xfrm>
          <a:prstGeom prst="rect">
            <a:avLst/>
          </a:prstGeom>
          <a:noFill/>
          <a:ln w="57150">
            <a:solidFill>
              <a:schemeClr val="tx1"/>
            </a:solidFill>
          </a:ln>
        </p:spPr>
        <p:txBody>
          <a:bodyPr wrap="square" lIns="91440" tIns="45720" rIns="91440" bIns="45720" rtlCol="0" anchor="t">
            <a:spAutoFit/>
          </a:bodyPr>
          <a:lstStyle/>
          <a:p>
            <a:pPr algn="ctr"/>
            <a:r>
              <a:rPr lang="en-US" b="1" dirty="0"/>
              <a:t>0.5 – 1.0 Seconds based on application</a:t>
            </a:r>
          </a:p>
        </p:txBody>
      </p:sp>
      <p:sp>
        <p:nvSpPr>
          <p:cNvPr id="8" name="Callout: Right Arrow 7">
            <a:extLst>
              <a:ext uri="{FF2B5EF4-FFF2-40B4-BE49-F238E27FC236}">
                <a16:creationId xmlns:a16="http://schemas.microsoft.com/office/drawing/2014/main" id="{9DE8E2B1-0FC7-4FB8-ACA2-8726E96CF96D}"/>
              </a:ext>
            </a:extLst>
          </p:cNvPr>
          <p:cNvSpPr/>
          <p:nvPr/>
        </p:nvSpPr>
        <p:spPr>
          <a:xfrm>
            <a:off x="1469569" y="2516967"/>
            <a:ext cx="7499502" cy="1162026"/>
          </a:xfrm>
          <a:prstGeom prst="rightArrowCallout">
            <a:avLst>
              <a:gd name="adj1" fmla="val 25000"/>
              <a:gd name="adj2" fmla="val 25000"/>
              <a:gd name="adj3" fmla="val 25000"/>
              <a:gd name="adj4" fmla="val 86923"/>
            </a:avLst>
          </a:prstGeom>
          <a:noFill/>
          <a:ln w="38100">
            <a:solidFill>
              <a:srgbClr val="DA281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E894EADB-34BE-4268-9690-77B66352D15C}"/>
              </a:ext>
            </a:extLst>
          </p:cNvPr>
          <p:cNvSpPr>
            <a:spLocks noGrp="1"/>
          </p:cNvSpPr>
          <p:nvPr>
            <p:ph type="title"/>
          </p:nvPr>
        </p:nvSpPr>
        <p:spPr/>
        <p:txBody>
          <a:bodyPr>
            <a:normAutofit/>
          </a:bodyPr>
          <a:lstStyle/>
          <a:p>
            <a:r>
              <a:rPr lang="en-US" sz="4400" dirty="0"/>
              <a:t>Utility Outage – Single Generator Set System Sequence of Events</a:t>
            </a:r>
            <a:endParaRPr lang="en-US" dirty="0"/>
          </a:p>
        </p:txBody>
      </p:sp>
      <p:sp>
        <p:nvSpPr>
          <p:cNvPr id="4" name="Text Placeholder 3">
            <a:extLst>
              <a:ext uri="{FF2B5EF4-FFF2-40B4-BE49-F238E27FC236}">
                <a16:creationId xmlns:a16="http://schemas.microsoft.com/office/drawing/2014/main" id="{5C78AA1A-3778-4392-9749-2A33993DA40D}"/>
              </a:ext>
            </a:extLst>
          </p:cNvPr>
          <p:cNvSpPr>
            <a:spLocks noGrp="1"/>
          </p:cNvSpPr>
          <p:nvPr>
            <p:ph type="body" sz="quarter" idx="12"/>
          </p:nvPr>
        </p:nvSpPr>
        <p:spPr/>
        <p:txBody>
          <a:bodyPr/>
          <a:lstStyle/>
          <a:p>
            <a:endParaRPr lang="en-US" dirty="0"/>
          </a:p>
        </p:txBody>
      </p:sp>
    </p:spTree>
    <p:extLst>
      <p:ext uri="{BB962C8B-B14F-4D97-AF65-F5344CB8AC3E}">
        <p14:creationId xmlns:p14="http://schemas.microsoft.com/office/powerpoint/2010/main" val="255393598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 Placeholder 2">
            <a:extLst>
              <a:ext uri="{FF2B5EF4-FFF2-40B4-BE49-F238E27FC236}">
                <a16:creationId xmlns:a16="http://schemas.microsoft.com/office/drawing/2014/main" id="{EDC58025-D816-40CB-B475-5F908CF1E8E9}"/>
              </a:ext>
            </a:extLst>
          </p:cNvPr>
          <p:cNvSpPr txBox="1">
            <a:spLocks/>
          </p:cNvSpPr>
          <p:nvPr/>
        </p:nvSpPr>
        <p:spPr>
          <a:xfrm>
            <a:off x="1469571" y="2516966"/>
            <a:ext cx="6988628" cy="4341033"/>
          </a:xfrm>
          <a:prstGeom prst="rect">
            <a:avLst/>
          </a:prstGeom>
        </p:spPr>
        <p:txBody>
          <a:bodyPr lIns="91440" tIns="45720" rIns="91440" bIns="45720" anchor="t"/>
          <a:lstStyle>
            <a:lvl1pPr marL="228600" indent="-228600" algn="l" defTabSz="914400" rtl="0" eaLnBrk="1" latinLnBrk="0" hangingPunct="1">
              <a:lnSpc>
                <a:spcPct val="90000"/>
              </a:lnSpc>
              <a:spcBef>
                <a:spcPts val="1000"/>
              </a:spcBef>
              <a:buFont typeface="Wingdings" charset="2"/>
              <a:buChar char="§"/>
              <a:defRPr sz="1800" b="0" i="0" kern="1200">
                <a:solidFill>
                  <a:schemeClr val="tx1"/>
                </a:solidFill>
                <a:latin typeface="Arial" charset="0"/>
                <a:ea typeface="Arial" charset="0"/>
                <a:cs typeface="Arial" charset="0"/>
              </a:defRPr>
            </a:lvl1pPr>
            <a:lvl2pPr marL="6858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Arial" charset="0"/>
                <a:ea typeface="Arial" charset="0"/>
                <a:cs typeface="Arial" charset="0"/>
              </a:defRPr>
            </a:lvl2pPr>
            <a:lvl3pPr marL="1143000" indent="-228600" algn="l" defTabSz="914400" rtl="0" eaLnBrk="1" latinLnBrk="0" hangingPunct="1">
              <a:lnSpc>
                <a:spcPct val="90000"/>
              </a:lnSpc>
              <a:spcBef>
                <a:spcPts val="500"/>
              </a:spcBef>
              <a:buFont typeface="LucidaGrande" charset="0"/>
              <a:buChar char="-"/>
              <a:defRPr sz="1800" b="0" i="0" kern="1200">
                <a:solidFill>
                  <a:schemeClr val="tx1"/>
                </a:solidFill>
                <a:latin typeface="Arial" charset="0"/>
                <a:ea typeface="Arial" charset="0"/>
                <a:cs typeface="Arial" charset="0"/>
              </a:defRPr>
            </a:lvl3pPr>
            <a:lvl4pPr marL="1600200" indent="-228600" algn="l" defTabSz="914400" rtl="0" eaLnBrk="1" latinLnBrk="0" hangingPunct="1">
              <a:lnSpc>
                <a:spcPct val="90000"/>
              </a:lnSpc>
              <a:spcBef>
                <a:spcPts val="500"/>
              </a:spcBef>
              <a:buSzPct val="80000"/>
              <a:buFont typeface="Courier New" charset="0"/>
              <a:buChar char="o"/>
              <a:defRPr sz="1400" b="0" i="0" kern="1200">
                <a:solidFill>
                  <a:schemeClr val="tx1"/>
                </a:solidFill>
                <a:latin typeface="Arial" charset="0"/>
                <a:ea typeface="Arial" charset="0"/>
                <a:cs typeface="Arial"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b="0" i="0" kern="1200">
                <a:solidFill>
                  <a:schemeClr val="tx1"/>
                </a:solidFill>
                <a:latin typeface="Arial" charset="0"/>
                <a:ea typeface="Arial" charset="0"/>
                <a:cs typeface="Arial"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900" indent="-342900">
              <a:buFont typeface="+mj-lt"/>
              <a:buAutoNum type="arabicParenR"/>
            </a:pPr>
            <a:r>
              <a:rPr lang="en-US" sz="2000" dirty="0">
                <a:latin typeface="Arial"/>
                <a:cs typeface="Arial"/>
              </a:rPr>
              <a:t>ATS control detects failure of normal source</a:t>
            </a:r>
          </a:p>
          <a:p>
            <a:pPr marL="342900" indent="-342900">
              <a:buFont typeface="+mj-lt"/>
              <a:buAutoNum type="arabicParenR"/>
            </a:pPr>
            <a:r>
              <a:rPr lang="en-US" sz="2000" dirty="0">
                <a:latin typeface="Arial"/>
                <a:cs typeface="Arial"/>
              </a:rPr>
              <a:t>ATS programmed time delay before next step</a:t>
            </a:r>
            <a:r>
              <a:rPr lang="en-US" sz="2000" dirty="0">
                <a:solidFill>
                  <a:srgbClr val="FF0000"/>
                </a:solidFill>
                <a:latin typeface="Arial"/>
                <a:cs typeface="Arial"/>
              </a:rPr>
              <a:t> </a:t>
            </a:r>
            <a:endParaRPr lang="en-US" sz="2000" dirty="0">
              <a:solidFill>
                <a:srgbClr val="FF0000"/>
              </a:solidFill>
            </a:endParaRPr>
          </a:p>
          <a:p>
            <a:pPr marL="342900" indent="-342900">
              <a:buFont typeface="+mj-lt"/>
              <a:buAutoNum type="arabicParenR"/>
            </a:pPr>
            <a:r>
              <a:rPr lang="en-US" sz="2000" dirty="0">
                <a:latin typeface="Arial"/>
                <a:cs typeface="Arial"/>
              </a:rPr>
              <a:t>ATS control sends start signal to generator set control</a:t>
            </a:r>
          </a:p>
          <a:p>
            <a:pPr marL="342900" indent="-342900">
              <a:buFont typeface="+mj-lt"/>
              <a:buAutoNum type="arabicParenR"/>
            </a:pPr>
            <a:r>
              <a:rPr lang="en-US" sz="2000" dirty="0">
                <a:latin typeface="Arial"/>
                <a:cs typeface="Arial"/>
              </a:rPr>
              <a:t>Generator set control initiates engine start sequence</a:t>
            </a:r>
          </a:p>
          <a:p>
            <a:pPr marL="342900" indent="-342900">
              <a:buFont typeface="+mj-lt"/>
              <a:buAutoNum type="arabicParenR"/>
            </a:pPr>
            <a:r>
              <a:rPr lang="en-US" sz="2000" dirty="0">
                <a:latin typeface="Arial"/>
                <a:cs typeface="Arial"/>
              </a:rPr>
              <a:t>Generator set engine starts</a:t>
            </a:r>
          </a:p>
          <a:p>
            <a:pPr marL="342900" indent="-342900">
              <a:buFont typeface="+mj-lt"/>
              <a:buAutoNum type="arabicParenR"/>
            </a:pPr>
            <a:r>
              <a:rPr lang="en-US" sz="2000" dirty="0">
                <a:latin typeface="Arial"/>
                <a:cs typeface="Arial"/>
              </a:rPr>
              <a:t>Generator set reaches “Ready to Load”</a:t>
            </a:r>
          </a:p>
          <a:p>
            <a:pPr marL="342900" indent="-342900">
              <a:buFont typeface="+mj-lt"/>
              <a:buAutoNum type="arabicParenR"/>
            </a:pPr>
            <a:r>
              <a:rPr lang="en-US" sz="2000" dirty="0">
                <a:latin typeface="Arial"/>
                <a:cs typeface="Arial"/>
              </a:rPr>
              <a:t>ATS transitions from normal to neutral position</a:t>
            </a:r>
          </a:p>
          <a:p>
            <a:pPr marL="342900" indent="-342900">
              <a:buFont typeface="+mj-lt"/>
              <a:buAutoNum type="arabicParenR"/>
            </a:pPr>
            <a:r>
              <a:rPr lang="en-US" sz="2000" dirty="0">
                <a:latin typeface="Arial"/>
                <a:cs typeface="Arial"/>
              </a:rPr>
              <a:t>ATS transitions from neutral to emergency position</a:t>
            </a:r>
          </a:p>
        </p:txBody>
      </p:sp>
      <p:sp>
        <p:nvSpPr>
          <p:cNvPr id="15" name="Arrow: Down 14">
            <a:extLst>
              <a:ext uri="{FF2B5EF4-FFF2-40B4-BE49-F238E27FC236}">
                <a16:creationId xmlns:a16="http://schemas.microsoft.com/office/drawing/2014/main" id="{08921BB7-DD1C-4DDA-B112-BC1934DC7548}"/>
              </a:ext>
            </a:extLst>
          </p:cNvPr>
          <p:cNvSpPr/>
          <p:nvPr/>
        </p:nvSpPr>
        <p:spPr>
          <a:xfrm>
            <a:off x="787096" y="2516966"/>
            <a:ext cx="263394" cy="3595123"/>
          </a:xfrm>
          <a:prstGeom prst="downArrow">
            <a:avLst/>
          </a:prstGeom>
          <a:solidFill>
            <a:srgbClr val="DA28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TextBox 11">
            <a:extLst>
              <a:ext uri="{FF2B5EF4-FFF2-40B4-BE49-F238E27FC236}">
                <a16:creationId xmlns:a16="http://schemas.microsoft.com/office/drawing/2014/main" id="{52B2D5E2-7E87-4734-9716-DF0EE2C2AE88}"/>
              </a:ext>
            </a:extLst>
          </p:cNvPr>
          <p:cNvSpPr txBox="1"/>
          <p:nvPr/>
        </p:nvSpPr>
        <p:spPr>
          <a:xfrm>
            <a:off x="9068109" y="2810757"/>
            <a:ext cx="2904075" cy="646331"/>
          </a:xfrm>
          <a:prstGeom prst="rect">
            <a:avLst/>
          </a:prstGeom>
          <a:noFill/>
          <a:ln w="57150">
            <a:solidFill>
              <a:schemeClr val="tx1"/>
            </a:solidFill>
          </a:ln>
        </p:spPr>
        <p:txBody>
          <a:bodyPr wrap="square" lIns="91440" tIns="45720" rIns="91440" bIns="45720" rtlCol="0" anchor="t">
            <a:spAutoFit/>
          </a:bodyPr>
          <a:lstStyle/>
          <a:p>
            <a:pPr algn="ctr"/>
            <a:r>
              <a:rPr lang="en-US" b="1" dirty="0"/>
              <a:t>0.5 – 1.0 Seconds based on application</a:t>
            </a:r>
          </a:p>
        </p:txBody>
      </p:sp>
      <p:sp>
        <p:nvSpPr>
          <p:cNvPr id="13" name="Callout: Right Arrow 12">
            <a:extLst>
              <a:ext uri="{FF2B5EF4-FFF2-40B4-BE49-F238E27FC236}">
                <a16:creationId xmlns:a16="http://schemas.microsoft.com/office/drawing/2014/main" id="{ED1A9C07-E5CE-436C-AB67-83F0AB86BAFE}"/>
              </a:ext>
            </a:extLst>
          </p:cNvPr>
          <p:cNvSpPr/>
          <p:nvPr/>
        </p:nvSpPr>
        <p:spPr>
          <a:xfrm>
            <a:off x="1469569" y="2516967"/>
            <a:ext cx="7499502" cy="1182251"/>
          </a:xfrm>
          <a:prstGeom prst="rightArrowCallout">
            <a:avLst>
              <a:gd name="adj1" fmla="val 25000"/>
              <a:gd name="adj2" fmla="val 25000"/>
              <a:gd name="adj3" fmla="val 25000"/>
              <a:gd name="adj4" fmla="val 86923"/>
            </a:avLst>
          </a:prstGeom>
          <a:noFill/>
          <a:ln w="38100">
            <a:solidFill>
              <a:srgbClr val="DA281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TextBox 13">
            <a:extLst>
              <a:ext uri="{FF2B5EF4-FFF2-40B4-BE49-F238E27FC236}">
                <a16:creationId xmlns:a16="http://schemas.microsoft.com/office/drawing/2014/main" id="{F442C14A-FFCA-4AB8-B330-7B7D6344207F}"/>
              </a:ext>
            </a:extLst>
          </p:cNvPr>
          <p:cNvSpPr txBox="1"/>
          <p:nvPr/>
        </p:nvSpPr>
        <p:spPr>
          <a:xfrm>
            <a:off x="9068109" y="3764152"/>
            <a:ext cx="2904075" cy="923330"/>
          </a:xfrm>
          <a:prstGeom prst="rect">
            <a:avLst/>
          </a:prstGeom>
          <a:noFill/>
          <a:ln w="57150">
            <a:solidFill>
              <a:schemeClr val="tx1"/>
            </a:solidFill>
          </a:ln>
        </p:spPr>
        <p:txBody>
          <a:bodyPr wrap="square" lIns="91440" tIns="45720" rIns="91440" bIns="45720" rtlCol="0" anchor="t">
            <a:spAutoFit/>
          </a:bodyPr>
          <a:lstStyle/>
          <a:p>
            <a:pPr algn="ctr"/>
            <a:r>
              <a:rPr lang="en-US" b="1" dirty="0"/>
              <a:t>4.0 – 8.0 Seconds based on generator set configuration</a:t>
            </a:r>
          </a:p>
        </p:txBody>
      </p:sp>
      <p:sp>
        <p:nvSpPr>
          <p:cNvPr id="16" name="Callout: Right Arrow 15">
            <a:extLst>
              <a:ext uri="{FF2B5EF4-FFF2-40B4-BE49-F238E27FC236}">
                <a16:creationId xmlns:a16="http://schemas.microsoft.com/office/drawing/2014/main" id="{AD22429D-8AF2-405E-AD1B-3B6957D3BECA}"/>
              </a:ext>
            </a:extLst>
          </p:cNvPr>
          <p:cNvSpPr/>
          <p:nvPr/>
        </p:nvSpPr>
        <p:spPr>
          <a:xfrm>
            <a:off x="1469568" y="3759410"/>
            <a:ext cx="7499501" cy="1081118"/>
          </a:xfrm>
          <a:prstGeom prst="rightArrowCallout">
            <a:avLst>
              <a:gd name="adj1" fmla="val 25000"/>
              <a:gd name="adj2" fmla="val 25000"/>
              <a:gd name="adj3" fmla="val 25000"/>
              <a:gd name="adj4" fmla="val 87152"/>
            </a:avLst>
          </a:prstGeom>
          <a:noFill/>
          <a:ln w="38100">
            <a:solidFill>
              <a:srgbClr val="DA281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F65FA196-7544-47F5-AB7A-B97B792FB100}"/>
              </a:ext>
            </a:extLst>
          </p:cNvPr>
          <p:cNvSpPr>
            <a:spLocks noGrp="1"/>
          </p:cNvSpPr>
          <p:nvPr>
            <p:ph type="title"/>
          </p:nvPr>
        </p:nvSpPr>
        <p:spPr/>
        <p:txBody>
          <a:bodyPr>
            <a:normAutofit/>
          </a:bodyPr>
          <a:lstStyle/>
          <a:p>
            <a:r>
              <a:rPr lang="en-US" sz="4400" dirty="0"/>
              <a:t>Utility Outage – Single Generator Set System Sequence of Events</a:t>
            </a:r>
            <a:endParaRPr lang="en-US" dirty="0"/>
          </a:p>
        </p:txBody>
      </p:sp>
      <p:sp>
        <p:nvSpPr>
          <p:cNvPr id="4" name="Text Placeholder 3">
            <a:extLst>
              <a:ext uri="{FF2B5EF4-FFF2-40B4-BE49-F238E27FC236}">
                <a16:creationId xmlns:a16="http://schemas.microsoft.com/office/drawing/2014/main" id="{BE500209-A238-43E7-9323-3996BC1FAA42}"/>
              </a:ext>
            </a:extLst>
          </p:cNvPr>
          <p:cNvSpPr>
            <a:spLocks noGrp="1"/>
          </p:cNvSpPr>
          <p:nvPr>
            <p:ph type="body" sz="quarter" idx="12"/>
          </p:nvPr>
        </p:nvSpPr>
        <p:spPr/>
        <p:txBody>
          <a:bodyPr/>
          <a:lstStyle/>
          <a:p>
            <a:endParaRPr lang="en-US" dirty="0"/>
          </a:p>
        </p:txBody>
      </p:sp>
    </p:spTree>
    <p:extLst>
      <p:ext uri="{BB962C8B-B14F-4D97-AF65-F5344CB8AC3E}">
        <p14:creationId xmlns:p14="http://schemas.microsoft.com/office/powerpoint/2010/main" val="6496797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 Placeholder 2">
            <a:extLst>
              <a:ext uri="{FF2B5EF4-FFF2-40B4-BE49-F238E27FC236}">
                <a16:creationId xmlns:a16="http://schemas.microsoft.com/office/drawing/2014/main" id="{EDC58025-D816-40CB-B475-5F908CF1E8E9}"/>
              </a:ext>
            </a:extLst>
          </p:cNvPr>
          <p:cNvSpPr txBox="1">
            <a:spLocks/>
          </p:cNvSpPr>
          <p:nvPr/>
        </p:nvSpPr>
        <p:spPr>
          <a:xfrm>
            <a:off x="1469571" y="2516966"/>
            <a:ext cx="6988628" cy="4182883"/>
          </a:xfrm>
          <a:prstGeom prst="rect">
            <a:avLst/>
          </a:prstGeom>
        </p:spPr>
        <p:txBody>
          <a:bodyPr lIns="91440" tIns="45720" rIns="91440" bIns="45720" anchor="t"/>
          <a:lstStyle>
            <a:lvl1pPr marL="228600" indent="-228600" algn="l" defTabSz="914400" rtl="0" eaLnBrk="1" latinLnBrk="0" hangingPunct="1">
              <a:lnSpc>
                <a:spcPct val="90000"/>
              </a:lnSpc>
              <a:spcBef>
                <a:spcPts val="1000"/>
              </a:spcBef>
              <a:buFont typeface="Wingdings" charset="2"/>
              <a:buChar char="§"/>
              <a:defRPr sz="1800" b="0" i="0" kern="1200">
                <a:solidFill>
                  <a:schemeClr val="tx1"/>
                </a:solidFill>
                <a:latin typeface="Arial" charset="0"/>
                <a:ea typeface="Arial" charset="0"/>
                <a:cs typeface="Arial" charset="0"/>
              </a:defRPr>
            </a:lvl1pPr>
            <a:lvl2pPr marL="6858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Arial" charset="0"/>
                <a:ea typeface="Arial" charset="0"/>
                <a:cs typeface="Arial" charset="0"/>
              </a:defRPr>
            </a:lvl2pPr>
            <a:lvl3pPr marL="1143000" indent="-228600" algn="l" defTabSz="914400" rtl="0" eaLnBrk="1" latinLnBrk="0" hangingPunct="1">
              <a:lnSpc>
                <a:spcPct val="90000"/>
              </a:lnSpc>
              <a:spcBef>
                <a:spcPts val="500"/>
              </a:spcBef>
              <a:buFont typeface="LucidaGrande" charset="0"/>
              <a:buChar char="-"/>
              <a:defRPr sz="1800" b="0" i="0" kern="1200">
                <a:solidFill>
                  <a:schemeClr val="tx1"/>
                </a:solidFill>
                <a:latin typeface="Arial" charset="0"/>
                <a:ea typeface="Arial" charset="0"/>
                <a:cs typeface="Arial" charset="0"/>
              </a:defRPr>
            </a:lvl3pPr>
            <a:lvl4pPr marL="1600200" indent="-228600" algn="l" defTabSz="914400" rtl="0" eaLnBrk="1" latinLnBrk="0" hangingPunct="1">
              <a:lnSpc>
                <a:spcPct val="90000"/>
              </a:lnSpc>
              <a:spcBef>
                <a:spcPts val="500"/>
              </a:spcBef>
              <a:buSzPct val="80000"/>
              <a:buFont typeface="Courier New" charset="0"/>
              <a:buChar char="o"/>
              <a:defRPr sz="1400" b="0" i="0" kern="1200">
                <a:solidFill>
                  <a:schemeClr val="tx1"/>
                </a:solidFill>
                <a:latin typeface="Arial" charset="0"/>
                <a:ea typeface="Arial" charset="0"/>
                <a:cs typeface="Arial"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b="0" i="0" kern="1200">
                <a:solidFill>
                  <a:schemeClr val="tx1"/>
                </a:solidFill>
                <a:latin typeface="Arial" charset="0"/>
                <a:ea typeface="Arial" charset="0"/>
                <a:cs typeface="Arial"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900" indent="-342900">
              <a:buFont typeface="+mj-lt"/>
              <a:buAutoNum type="arabicParenR"/>
            </a:pPr>
            <a:r>
              <a:rPr lang="en-US" sz="2000" dirty="0">
                <a:latin typeface="Arial"/>
                <a:cs typeface="Arial"/>
              </a:rPr>
              <a:t>ATS control detects failure of normal source</a:t>
            </a:r>
          </a:p>
          <a:p>
            <a:pPr marL="342900" indent="-342900">
              <a:buFont typeface="+mj-lt"/>
              <a:buAutoNum type="arabicParenR"/>
            </a:pPr>
            <a:r>
              <a:rPr lang="en-US" sz="2000" dirty="0">
                <a:latin typeface="Arial"/>
                <a:cs typeface="Arial"/>
              </a:rPr>
              <a:t>ATS programmed time delay before next step</a:t>
            </a:r>
            <a:r>
              <a:rPr lang="en-US" sz="2000" dirty="0">
                <a:solidFill>
                  <a:srgbClr val="FF0000"/>
                </a:solidFill>
                <a:latin typeface="Arial"/>
                <a:cs typeface="Arial"/>
              </a:rPr>
              <a:t> </a:t>
            </a:r>
            <a:endParaRPr lang="en-US" sz="2000" dirty="0">
              <a:solidFill>
                <a:srgbClr val="FF0000"/>
              </a:solidFill>
            </a:endParaRPr>
          </a:p>
          <a:p>
            <a:pPr marL="342900" indent="-342900">
              <a:buFont typeface="+mj-lt"/>
              <a:buAutoNum type="arabicParenR"/>
            </a:pPr>
            <a:r>
              <a:rPr lang="en-US" sz="2000" dirty="0">
                <a:latin typeface="Arial"/>
                <a:cs typeface="Arial"/>
              </a:rPr>
              <a:t>ATS control sends start signal to generator set control</a:t>
            </a:r>
          </a:p>
          <a:p>
            <a:pPr marL="342900" indent="-342900">
              <a:buFont typeface="+mj-lt"/>
              <a:buAutoNum type="arabicParenR"/>
            </a:pPr>
            <a:r>
              <a:rPr lang="en-US" sz="2000" dirty="0">
                <a:latin typeface="Arial"/>
                <a:cs typeface="Arial"/>
              </a:rPr>
              <a:t>Generator set control initiates engine start sequence</a:t>
            </a:r>
          </a:p>
          <a:p>
            <a:pPr marL="342900" indent="-342900">
              <a:buFont typeface="+mj-lt"/>
              <a:buAutoNum type="arabicParenR"/>
            </a:pPr>
            <a:r>
              <a:rPr lang="en-US" sz="2000" dirty="0">
                <a:latin typeface="Arial"/>
                <a:cs typeface="Arial"/>
              </a:rPr>
              <a:t>Generator set engine starts</a:t>
            </a:r>
          </a:p>
          <a:p>
            <a:pPr marL="342900" indent="-342900">
              <a:buFont typeface="+mj-lt"/>
              <a:buAutoNum type="arabicParenR"/>
            </a:pPr>
            <a:r>
              <a:rPr lang="en-US" sz="2000" dirty="0">
                <a:latin typeface="Arial"/>
                <a:cs typeface="Arial"/>
              </a:rPr>
              <a:t>Generator set reaches “Ready to Load”</a:t>
            </a:r>
          </a:p>
          <a:p>
            <a:pPr marL="342900" indent="-342900">
              <a:buFont typeface="+mj-lt"/>
              <a:buAutoNum type="arabicParenR"/>
            </a:pPr>
            <a:r>
              <a:rPr lang="en-US" sz="2000" dirty="0">
                <a:latin typeface="Arial"/>
                <a:cs typeface="Arial"/>
              </a:rPr>
              <a:t>ATS transitions from normal to neutral position</a:t>
            </a:r>
          </a:p>
          <a:p>
            <a:pPr marL="342900" indent="-342900">
              <a:buFont typeface="+mj-lt"/>
              <a:buAutoNum type="arabicParenR"/>
            </a:pPr>
            <a:r>
              <a:rPr lang="en-US" sz="2000" dirty="0">
                <a:latin typeface="Arial"/>
                <a:cs typeface="Arial"/>
              </a:rPr>
              <a:t>ATS transitions from neutral to emergency position</a:t>
            </a:r>
          </a:p>
        </p:txBody>
      </p:sp>
      <p:sp>
        <p:nvSpPr>
          <p:cNvPr id="15" name="Arrow: Down 14">
            <a:extLst>
              <a:ext uri="{FF2B5EF4-FFF2-40B4-BE49-F238E27FC236}">
                <a16:creationId xmlns:a16="http://schemas.microsoft.com/office/drawing/2014/main" id="{08921BB7-DD1C-4DDA-B112-BC1934DC7548}"/>
              </a:ext>
            </a:extLst>
          </p:cNvPr>
          <p:cNvSpPr/>
          <p:nvPr/>
        </p:nvSpPr>
        <p:spPr>
          <a:xfrm>
            <a:off x="715210" y="2516966"/>
            <a:ext cx="335280" cy="3595123"/>
          </a:xfrm>
          <a:prstGeom prst="downArrow">
            <a:avLst/>
          </a:prstGeom>
          <a:solidFill>
            <a:srgbClr val="DA28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TextBox 4">
            <a:extLst>
              <a:ext uri="{FF2B5EF4-FFF2-40B4-BE49-F238E27FC236}">
                <a16:creationId xmlns:a16="http://schemas.microsoft.com/office/drawing/2014/main" id="{E50F1D72-9319-41ED-95BE-A742451135F2}"/>
              </a:ext>
            </a:extLst>
          </p:cNvPr>
          <p:cNvSpPr txBox="1"/>
          <p:nvPr/>
        </p:nvSpPr>
        <p:spPr>
          <a:xfrm>
            <a:off x="9068109" y="2810757"/>
            <a:ext cx="2904075" cy="646331"/>
          </a:xfrm>
          <a:prstGeom prst="rect">
            <a:avLst/>
          </a:prstGeom>
          <a:noFill/>
          <a:ln w="57150">
            <a:solidFill>
              <a:schemeClr val="tx1"/>
            </a:solidFill>
          </a:ln>
        </p:spPr>
        <p:txBody>
          <a:bodyPr wrap="square" lIns="91440" tIns="45720" rIns="91440" bIns="45720" rtlCol="0" anchor="t">
            <a:spAutoFit/>
          </a:bodyPr>
          <a:lstStyle/>
          <a:p>
            <a:pPr algn="ctr"/>
            <a:r>
              <a:rPr lang="en-US" b="1" dirty="0"/>
              <a:t>0.5 – 1.0 Seconds based on application</a:t>
            </a:r>
          </a:p>
        </p:txBody>
      </p:sp>
      <p:sp>
        <p:nvSpPr>
          <p:cNvPr id="6" name="Callout: Right Arrow 5">
            <a:extLst>
              <a:ext uri="{FF2B5EF4-FFF2-40B4-BE49-F238E27FC236}">
                <a16:creationId xmlns:a16="http://schemas.microsoft.com/office/drawing/2014/main" id="{79F52F0B-B4C6-4BF2-9AE8-334526CE78CE}"/>
              </a:ext>
            </a:extLst>
          </p:cNvPr>
          <p:cNvSpPr/>
          <p:nvPr/>
        </p:nvSpPr>
        <p:spPr>
          <a:xfrm>
            <a:off x="1469569" y="2516967"/>
            <a:ext cx="7499502" cy="1156421"/>
          </a:xfrm>
          <a:prstGeom prst="rightArrowCallout">
            <a:avLst>
              <a:gd name="adj1" fmla="val 25000"/>
              <a:gd name="adj2" fmla="val 25000"/>
              <a:gd name="adj3" fmla="val 25000"/>
              <a:gd name="adj4" fmla="val 86923"/>
            </a:avLst>
          </a:prstGeom>
          <a:noFill/>
          <a:ln w="38100">
            <a:solidFill>
              <a:srgbClr val="DA281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TextBox 7">
            <a:extLst>
              <a:ext uri="{FF2B5EF4-FFF2-40B4-BE49-F238E27FC236}">
                <a16:creationId xmlns:a16="http://schemas.microsoft.com/office/drawing/2014/main" id="{1E00C0C2-8D2C-4621-BDEE-CD5213BA4E02}"/>
              </a:ext>
            </a:extLst>
          </p:cNvPr>
          <p:cNvSpPr txBox="1"/>
          <p:nvPr/>
        </p:nvSpPr>
        <p:spPr>
          <a:xfrm>
            <a:off x="9068109" y="3764152"/>
            <a:ext cx="2904075" cy="923330"/>
          </a:xfrm>
          <a:prstGeom prst="rect">
            <a:avLst/>
          </a:prstGeom>
          <a:noFill/>
          <a:ln w="57150">
            <a:solidFill>
              <a:schemeClr val="tx1"/>
            </a:solidFill>
          </a:ln>
        </p:spPr>
        <p:txBody>
          <a:bodyPr wrap="square" lIns="91440" tIns="45720" rIns="91440" bIns="45720" rtlCol="0" anchor="t">
            <a:spAutoFit/>
          </a:bodyPr>
          <a:lstStyle/>
          <a:p>
            <a:pPr algn="ctr"/>
            <a:r>
              <a:rPr lang="en-US" b="1" dirty="0"/>
              <a:t>4.0 – 8.0 Seconds based on generator set configuration</a:t>
            </a:r>
          </a:p>
        </p:txBody>
      </p:sp>
      <p:sp>
        <p:nvSpPr>
          <p:cNvPr id="9" name="Callout: Right Arrow 8">
            <a:extLst>
              <a:ext uri="{FF2B5EF4-FFF2-40B4-BE49-F238E27FC236}">
                <a16:creationId xmlns:a16="http://schemas.microsoft.com/office/drawing/2014/main" id="{2B215B2E-A466-4368-B910-0C8D0C40A8BA}"/>
              </a:ext>
            </a:extLst>
          </p:cNvPr>
          <p:cNvSpPr/>
          <p:nvPr/>
        </p:nvSpPr>
        <p:spPr>
          <a:xfrm>
            <a:off x="1469568" y="3746494"/>
            <a:ext cx="7499501" cy="1073155"/>
          </a:xfrm>
          <a:prstGeom prst="rightArrowCallout">
            <a:avLst>
              <a:gd name="adj1" fmla="val 25000"/>
              <a:gd name="adj2" fmla="val 25000"/>
              <a:gd name="adj3" fmla="val 25000"/>
              <a:gd name="adj4" fmla="val 87152"/>
            </a:avLst>
          </a:prstGeom>
          <a:noFill/>
          <a:ln w="38100">
            <a:solidFill>
              <a:srgbClr val="DA281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TextBox 12">
            <a:extLst>
              <a:ext uri="{FF2B5EF4-FFF2-40B4-BE49-F238E27FC236}">
                <a16:creationId xmlns:a16="http://schemas.microsoft.com/office/drawing/2014/main" id="{17FC7F49-61B4-4019-81CE-8E9DC8501129}"/>
              </a:ext>
            </a:extLst>
          </p:cNvPr>
          <p:cNvSpPr txBox="1"/>
          <p:nvPr/>
        </p:nvSpPr>
        <p:spPr>
          <a:xfrm>
            <a:off x="9068109" y="4951124"/>
            <a:ext cx="2904075" cy="923330"/>
          </a:xfrm>
          <a:prstGeom prst="rect">
            <a:avLst/>
          </a:prstGeom>
          <a:noFill/>
          <a:ln w="57150">
            <a:solidFill>
              <a:schemeClr val="tx1"/>
            </a:solidFill>
          </a:ln>
        </p:spPr>
        <p:txBody>
          <a:bodyPr wrap="square" lIns="91440" tIns="45720" rIns="91440" bIns="45720" rtlCol="0" anchor="t">
            <a:spAutoFit/>
          </a:bodyPr>
          <a:lstStyle/>
          <a:p>
            <a:pPr algn="ctr"/>
            <a:r>
              <a:rPr lang="en-US" b="1" dirty="0"/>
              <a:t>0.5 – 1.0 Seconds based on transfer switch and application</a:t>
            </a:r>
          </a:p>
        </p:txBody>
      </p:sp>
      <p:sp>
        <p:nvSpPr>
          <p:cNvPr id="14" name="Callout: Right Arrow 13">
            <a:extLst>
              <a:ext uri="{FF2B5EF4-FFF2-40B4-BE49-F238E27FC236}">
                <a16:creationId xmlns:a16="http://schemas.microsoft.com/office/drawing/2014/main" id="{FA06CCA8-C4C5-4127-B2D3-61BA40D29781}"/>
              </a:ext>
            </a:extLst>
          </p:cNvPr>
          <p:cNvSpPr/>
          <p:nvPr/>
        </p:nvSpPr>
        <p:spPr>
          <a:xfrm>
            <a:off x="1469569" y="4895849"/>
            <a:ext cx="7499500" cy="856443"/>
          </a:xfrm>
          <a:prstGeom prst="rightArrowCallout">
            <a:avLst>
              <a:gd name="adj1" fmla="val 25000"/>
              <a:gd name="adj2" fmla="val 25000"/>
              <a:gd name="adj3" fmla="val 25000"/>
              <a:gd name="adj4" fmla="val 87142"/>
            </a:avLst>
          </a:prstGeom>
          <a:noFill/>
          <a:ln w="38100">
            <a:solidFill>
              <a:srgbClr val="DA281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A2921079-F235-4407-84EC-876483D02FE5}"/>
              </a:ext>
            </a:extLst>
          </p:cNvPr>
          <p:cNvSpPr>
            <a:spLocks noGrp="1"/>
          </p:cNvSpPr>
          <p:nvPr>
            <p:ph type="title"/>
          </p:nvPr>
        </p:nvSpPr>
        <p:spPr/>
        <p:txBody>
          <a:bodyPr>
            <a:normAutofit/>
          </a:bodyPr>
          <a:lstStyle/>
          <a:p>
            <a:r>
              <a:rPr lang="en-US" sz="4400" dirty="0"/>
              <a:t>Utility Outage – Single Generator Set System Sequence of Events</a:t>
            </a:r>
            <a:endParaRPr lang="en-US" dirty="0"/>
          </a:p>
        </p:txBody>
      </p:sp>
      <p:sp>
        <p:nvSpPr>
          <p:cNvPr id="4" name="Text Placeholder 3">
            <a:extLst>
              <a:ext uri="{FF2B5EF4-FFF2-40B4-BE49-F238E27FC236}">
                <a16:creationId xmlns:a16="http://schemas.microsoft.com/office/drawing/2014/main" id="{D8B4B430-A58A-40B6-81F8-07975903CFBB}"/>
              </a:ext>
            </a:extLst>
          </p:cNvPr>
          <p:cNvSpPr>
            <a:spLocks noGrp="1"/>
          </p:cNvSpPr>
          <p:nvPr>
            <p:ph type="body" sz="quarter" idx="12"/>
          </p:nvPr>
        </p:nvSpPr>
        <p:spPr/>
        <p:txBody>
          <a:bodyPr/>
          <a:lstStyle/>
          <a:p>
            <a:endParaRPr lang="en-US" dirty="0"/>
          </a:p>
        </p:txBody>
      </p:sp>
    </p:spTree>
    <p:extLst>
      <p:ext uri="{BB962C8B-B14F-4D97-AF65-F5344CB8AC3E}">
        <p14:creationId xmlns:p14="http://schemas.microsoft.com/office/powerpoint/2010/main" val="20768837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Content Placeholder 9">
            <a:extLst>
              <a:ext uri="{FF2B5EF4-FFF2-40B4-BE49-F238E27FC236}">
                <a16:creationId xmlns:a16="http://schemas.microsoft.com/office/drawing/2014/main" id="{3538411F-2209-4C88-81EC-50A7DE04EAB5}"/>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1893"/>
          <a:stretch/>
        </p:blipFill>
        <p:spPr>
          <a:xfrm>
            <a:off x="7972993" y="1723884"/>
            <a:ext cx="3640667" cy="4664595"/>
          </a:xfrm>
          <a:prstGeom prst="rect">
            <a:avLst/>
          </a:prstGeom>
        </p:spPr>
      </p:pic>
      <p:sp>
        <p:nvSpPr>
          <p:cNvPr id="2" name="Title 1">
            <a:extLst>
              <a:ext uri="{FF2B5EF4-FFF2-40B4-BE49-F238E27FC236}">
                <a16:creationId xmlns:a16="http://schemas.microsoft.com/office/drawing/2014/main" id="{0CF04B79-1016-488F-B783-BF5D5908B247}"/>
              </a:ext>
            </a:extLst>
          </p:cNvPr>
          <p:cNvSpPr>
            <a:spLocks noGrp="1"/>
          </p:cNvSpPr>
          <p:nvPr>
            <p:ph type="title"/>
          </p:nvPr>
        </p:nvSpPr>
        <p:spPr/>
        <p:txBody>
          <a:bodyPr/>
          <a:lstStyle/>
          <a:p>
            <a:r>
              <a:rPr lang="en-US" sz="4400" dirty="0"/>
              <a:t>Utility Outage – Time Delay on Start</a:t>
            </a:r>
            <a:br>
              <a:rPr lang="en-US" sz="4400" dirty="0"/>
            </a:br>
            <a:endParaRPr lang="en-US" dirty="0"/>
          </a:p>
        </p:txBody>
      </p:sp>
      <p:sp>
        <p:nvSpPr>
          <p:cNvPr id="3" name="Text Placeholder 2">
            <a:extLst>
              <a:ext uri="{FF2B5EF4-FFF2-40B4-BE49-F238E27FC236}">
                <a16:creationId xmlns:a16="http://schemas.microsoft.com/office/drawing/2014/main" id="{BA1169E8-A0CD-413C-994D-3C74BEC7AC1A}"/>
              </a:ext>
            </a:extLst>
          </p:cNvPr>
          <p:cNvSpPr>
            <a:spLocks noGrp="1"/>
          </p:cNvSpPr>
          <p:nvPr>
            <p:ph type="body" sz="quarter" idx="11"/>
          </p:nvPr>
        </p:nvSpPr>
        <p:spPr>
          <a:xfrm>
            <a:off x="609600" y="1901825"/>
            <a:ext cx="7219219" cy="4425950"/>
          </a:xfrm>
        </p:spPr>
        <p:txBody>
          <a:bodyPr/>
          <a:lstStyle/>
          <a:p>
            <a:pPr marL="0" indent="0">
              <a:buNone/>
            </a:pPr>
            <a:r>
              <a:rPr lang="en-US" sz="2000" b="1" dirty="0"/>
              <a:t>6.2.5 Time Delay on Starting of EPS. </a:t>
            </a:r>
          </a:p>
          <a:p>
            <a:pPr lvl="1"/>
            <a:r>
              <a:rPr lang="en-US" sz="2000" dirty="0">
                <a:solidFill>
                  <a:srgbClr val="C00000"/>
                </a:solidFill>
              </a:rPr>
              <a:t>A time-delay device shall be provided to delay starting of the EPS</a:t>
            </a:r>
            <a:r>
              <a:rPr lang="en-US" sz="2000" dirty="0">
                <a:solidFill>
                  <a:srgbClr val="FF0000"/>
                </a:solidFill>
              </a:rPr>
              <a:t>.</a:t>
            </a:r>
            <a:r>
              <a:rPr lang="en-US" sz="2000" dirty="0"/>
              <a:t> The timer </a:t>
            </a:r>
            <a:r>
              <a:rPr lang="en-US" sz="2000" dirty="0">
                <a:solidFill>
                  <a:srgbClr val="C00000"/>
                </a:solidFill>
              </a:rPr>
              <a:t>shall prevent nuisance starting of the EPS </a:t>
            </a:r>
            <a:r>
              <a:rPr lang="en-US" sz="2000" dirty="0"/>
              <a:t>and possible subsequent load transfer in event of harmless momentary power dips and interruptions of the primary source.</a:t>
            </a:r>
            <a:endParaRPr lang="en-US" dirty="0"/>
          </a:p>
          <a:p>
            <a:pPr marL="0" indent="0">
              <a:buNone/>
            </a:pPr>
            <a:endParaRPr lang="en-US" sz="2000" b="1" dirty="0"/>
          </a:p>
          <a:p>
            <a:pPr marL="0" indent="0">
              <a:buNone/>
            </a:pPr>
            <a:r>
              <a:rPr lang="en-US" sz="2000" b="1" dirty="0"/>
              <a:t>A.6.2.5</a:t>
            </a:r>
          </a:p>
          <a:p>
            <a:pPr lvl="1"/>
            <a:r>
              <a:rPr lang="en-US" sz="2000" dirty="0"/>
              <a:t>For most applications, </a:t>
            </a:r>
            <a:r>
              <a:rPr lang="en-US" sz="2000" dirty="0">
                <a:solidFill>
                  <a:srgbClr val="C00000"/>
                </a:solidFill>
              </a:rPr>
              <a:t>a nominal delay of 1 second is adequate</a:t>
            </a:r>
            <a:r>
              <a:rPr lang="en-US" sz="2000" dirty="0"/>
              <a:t>. The time delay should be short enough so that the </a:t>
            </a:r>
            <a:r>
              <a:rPr lang="en-US" sz="2000" dirty="0">
                <a:solidFill>
                  <a:srgbClr val="C00000"/>
                </a:solidFill>
              </a:rPr>
              <a:t>generator can start and be on line within the time specified for the type classification.</a:t>
            </a:r>
            <a:endParaRPr lang="en-US" dirty="0"/>
          </a:p>
          <a:p>
            <a:endParaRPr lang="en-US" dirty="0"/>
          </a:p>
          <a:p>
            <a:endParaRPr lang="en-US" dirty="0"/>
          </a:p>
        </p:txBody>
      </p:sp>
      <p:sp>
        <p:nvSpPr>
          <p:cNvPr id="4" name="Text Placeholder 3">
            <a:extLst>
              <a:ext uri="{FF2B5EF4-FFF2-40B4-BE49-F238E27FC236}">
                <a16:creationId xmlns:a16="http://schemas.microsoft.com/office/drawing/2014/main" id="{47C770DA-0323-456E-8672-5FE5DBA80CA9}"/>
              </a:ext>
            </a:extLst>
          </p:cNvPr>
          <p:cNvSpPr>
            <a:spLocks noGrp="1"/>
          </p:cNvSpPr>
          <p:nvPr>
            <p:ph type="body" sz="quarter" idx="12"/>
          </p:nvPr>
        </p:nvSpPr>
        <p:spPr/>
        <p:txBody>
          <a:bodyPr/>
          <a:lstStyle/>
          <a:p>
            <a:endParaRPr lang="en-US" dirty="0"/>
          </a:p>
        </p:txBody>
      </p:sp>
    </p:spTree>
    <p:extLst>
      <p:ext uri="{BB962C8B-B14F-4D97-AF65-F5344CB8AC3E}">
        <p14:creationId xmlns:p14="http://schemas.microsoft.com/office/powerpoint/2010/main" val="75670580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2">
            <a:extLst>
              <a:ext uri="{FF2B5EF4-FFF2-40B4-BE49-F238E27FC236}">
                <a16:creationId xmlns:a16="http://schemas.microsoft.com/office/drawing/2014/main" id="{0D7A34B5-3082-40BB-BD7D-20DDF5B8D135}"/>
              </a:ext>
            </a:extLst>
          </p:cNvPr>
          <p:cNvSpPr txBox="1">
            <a:spLocks/>
          </p:cNvSpPr>
          <p:nvPr/>
        </p:nvSpPr>
        <p:spPr>
          <a:xfrm>
            <a:off x="306996" y="480602"/>
            <a:ext cx="10422024" cy="815350"/>
          </a:xfrm>
          <a:prstGeom prst="rect">
            <a:avLst/>
          </a:prstGeom>
        </p:spPr>
        <p:txBody>
          <a:bodyPr vert="horz" lIns="91440" tIns="45720" rIns="91440" bIns="45720" rtlCol="0" anchor="t">
            <a:noAutofit/>
          </a:bodyPr>
          <a:lstStyle>
            <a:lvl1pPr algn="l" defTabSz="914400" rtl="0" eaLnBrk="1" latinLnBrk="0" hangingPunct="1">
              <a:lnSpc>
                <a:spcPts val="4800"/>
              </a:lnSpc>
              <a:spcBef>
                <a:spcPct val="0"/>
              </a:spcBef>
              <a:buNone/>
              <a:defRPr sz="4400" b="1" i="0" kern="1200">
                <a:solidFill>
                  <a:schemeClr val="tx1"/>
                </a:solidFill>
                <a:latin typeface="Arial" charset="0"/>
                <a:ea typeface="Arial" charset="0"/>
                <a:cs typeface="Arial" charset="0"/>
              </a:defRPr>
            </a:lvl1pPr>
          </a:lstStyle>
          <a:p>
            <a:r>
              <a:rPr lang="en-US" sz="3600" dirty="0"/>
              <a:t>Paralleled Generator Sets EPSS</a:t>
            </a:r>
          </a:p>
        </p:txBody>
      </p:sp>
      <p:pic>
        <p:nvPicPr>
          <p:cNvPr id="6" name="Picture 5">
            <a:extLst>
              <a:ext uri="{FF2B5EF4-FFF2-40B4-BE49-F238E27FC236}">
                <a16:creationId xmlns:a16="http://schemas.microsoft.com/office/drawing/2014/main" id="{26970158-6190-4DE7-871F-5A0DA14DE218}"/>
              </a:ext>
            </a:extLst>
          </p:cNvPr>
          <p:cNvPicPr>
            <a:picLocks noChangeAspect="1"/>
          </p:cNvPicPr>
          <p:nvPr/>
        </p:nvPicPr>
        <p:blipFill>
          <a:blip r:embed="rId3"/>
          <a:stretch>
            <a:fillRect/>
          </a:stretch>
        </p:blipFill>
        <p:spPr>
          <a:xfrm>
            <a:off x="1845658" y="1447518"/>
            <a:ext cx="8072065" cy="4690368"/>
          </a:xfrm>
          <a:prstGeom prst="rect">
            <a:avLst/>
          </a:prstGeom>
        </p:spPr>
      </p:pic>
      <p:sp>
        <p:nvSpPr>
          <p:cNvPr id="18" name="TextBox 17">
            <a:extLst>
              <a:ext uri="{FF2B5EF4-FFF2-40B4-BE49-F238E27FC236}">
                <a16:creationId xmlns:a16="http://schemas.microsoft.com/office/drawing/2014/main" id="{26BDB8E3-9C7F-41CB-9B9D-508EE99C925E}"/>
              </a:ext>
            </a:extLst>
          </p:cNvPr>
          <p:cNvSpPr txBox="1"/>
          <p:nvPr/>
        </p:nvSpPr>
        <p:spPr>
          <a:xfrm>
            <a:off x="2857499" y="6137886"/>
            <a:ext cx="5816218" cy="246221"/>
          </a:xfrm>
          <a:prstGeom prst="rect">
            <a:avLst/>
          </a:prstGeom>
          <a:noFill/>
        </p:spPr>
        <p:txBody>
          <a:bodyPr wrap="square" rtlCol="0">
            <a:spAutoFit/>
          </a:bodyPr>
          <a:lstStyle/>
          <a:p>
            <a:pPr algn="ctr"/>
            <a:r>
              <a:rPr lang="en-US" sz="1000" dirty="0"/>
              <a:t>Reference: </a:t>
            </a:r>
            <a:r>
              <a:rPr lang="en-US" sz="1000" b="1" i="1" dirty="0"/>
              <a:t>NFPA</a:t>
            </a:r>
            <a:r>
              <a:rPr lang="en-US" sz="1000" dirty="0"/>
              <a:t> 110 Edition 2019, ANNEX B.1 (b) Diagrams of Typical Systems</a:t>
            </a:r>
          </a:p>
        </p:txBody>
      </p:sp>
    </p:spTree>
    <p:extLst>
      <p:ext uri="{BB962C8B-B14F-4D97-AF65-F5344CB8AC3E}">
        <p14:creationId xmlns:p14="http://schemas.microsoft.com/office/powerpoint/2010/main" val="218336844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889A0699-72DC-459A-A76E-C48850C44DBF}"/>
              </a:ext>
            </a:extLst>
          </p:cNvPr>
          <p:cNvSpPr>
            <a:spLocks noGrp="1"/>
          </p:cNvSpPr>
          <p:nvPr>
            <p:ph type="body" sz="quarter" idx="11"/>
          </p:nvPr>
        </p:nvSpPr>
        <p:spPr>
          <a:xfrm>
            <a:off x="609601" y="1901825"/>
            <a:ext cx="6197600" cy="4425950"/>
          </a:xfrm>
        </p:spPr>
        <p:txBody>
          <a:bodyPr>
            <a:normAutofit fontScale="85000" lnSpcReduction="20000"/>
          </a:bodyPr>
          <a:lstStyle/>
          <a:p>
            <a:pPr marL="342900" indent="-342900">
              <a:buFont typeface="+mj-lt"/>
              <a:buAutoNum type="arabicParenR"/>
            </a:pPr>
            <a:r>
              <a:rPr lang="en-US" dirty="0"/>
              <a:t>ATS control detects failure of normal source</a:t>
            </a:r>
          </a:p>
          <a:p>
            <a:pPr marL="342900" indent="-342900">
              <a:buFont typeface="+mj-lt"/>
              <a:buAutoNum type="arabicParenR"/>
            </a:pPr>
            <a:r>
              <a:rPr lang="en-US" dirty="0"/>
              <a:t>ATS programmed time before next step</a:t>
            </a:r>
            <a:r>
              <a:rPr lang="en-US" dirty="0">
                <a:solidFill>
                  <a:srgbClr val="FF0000"/>
                </a:solidFill>
              </a:rPr>
              <a:t> </a:t>
            </a:r>
          </a:p>
          <a:p>
            <a:pPr marL="342900" indent="-342900">
              <a:buFont typeface="+mj-lt"/>
              <a:buAutoNum type="arabicParenR"/>
            </a:pPr>
            <a:r>
              <a:rPr lang="en-US" dirty="0"/>
              <a:t>ATS control sends start signal to generator set control</a:t>
            </a:r>
          </a:p>
          <a:p>
            <a:pPr marL="342900" indent="-342900">
              <a:buFont typeface="+mj-lt"/>
              <a:buAutoNum type="arabicParenR"/>
            </a:pPr>
            <a:r>
              <a:rPr lang="en-US" dirty="0"/>
              <a:t>Generator set control initiates engine start sequence</a:t>
            </a:r>
          </a:p>
          <a:p>
            <a:pPr marL="342900" indent="-342900">
              <a:buFont typeface="+mj-lt"/>
              <a:buAutoNum type="arabicParenR"/>
            </a:pPr>
            <a:r>
              <a:rPr lang="en-US" dirty="0"/>
              <a:t>Generator set engine starts</a:t>
            </a:r>
          </a:p>
          <a:p>
            <a:pPr marL="342900" indent="-342900">
              <a:buFont typeface="+mj-lt"/>
              <a:buAutoNum type="arabicParenR"/>
            </a:pPr>
            <a:r>
              <a:rPr lang="en-US" dirty="0"/>
              <a:t>Generator set reaches “Ready to Load”</a:t>
            </a:r>
          </a:p>
          <a:p>
            <a:pPr marL="342900" indent="-342900">
              <a:buFont typeface="+mj-lt"/>
              <a:buAutoNum type="arabicParenR"/>
            </a:pPr>
            <a:r>
              <a:rPr lang="en-US" dirty="0"/>
              <a:t>Generator set paralleling controls begin “first start arbitration”</a:t>
            </a:r>
          </a:p>
          <a:p>
            <a:pPr marL="800100" lvl="1" indent="-342900">
              <a:buFont typeface="+mj-lt"/>
              <a:buAutoNum type="arabicParenR"/>
            </a:pPr>
            <a:r>
              <a:rPr lang="en-US" dirty="0"/>
              <a:t>Generator set that “wins” first start arbitration proceeds to next step</a:t>
            </a:r>
          </a:p>
          <a:p>
            <a:pPr marL="800100" lvl="1" indent="-342900">
              <a:buFont typeface="+mj-lt"/>
              <a:buAutoNum type="arabicParenR"/>
            </a:pPr>
            <a:r>
              <a:rPr lang="en-US" dirty="0"/>
              <a:t>All other generator sets must synchronize before proceeding to the next step</a:t>
            </a:r>
          </a:p>
          <a:p>
            <a:pPr marL="342900" indent="-342900">
              <a:buFont typeface="+mj-lt"/>
              <a:buAutoNum type="arabicParenR"/>
            </a:pPr>
            <a:r>
              <a:rPr lang="en-US" dirty="0"/>
              <a:t>Generator set paralleling circuit breaker closes</a:t>
            </a:r>
          </a:p>
          <a:p>
            <a:pPr marL="342900" indent="-342900">
              <a:buFont typeface="+mj-lt"/>
              <a:buAutoNum type="arabicParenR"/>
            </a:pPr>
            <a:r>
              <a:rPr lang="en-US" dirty="0"/>
              <a:t>ATS transitions from normal to neutral position</a:t>
            </a:r>
          </a:p>
          <a:p>
            <a:pPr marL="342900" indent="-342900">
              <a:buFont typeface="+mj-lt"/>
              <a:buAutoNum type="arabicParenR"/>
            </a:pPr>
            <a:r>
              <a:rPr lang="en-US" dirty="0"/>
              <a:t>ATS transfer time delay</a:t>
            </a:r>
          </a:p>
          <a:p>
            <a:pPr marL="342900" indent="-342900">
              <a:buFont typeface="+mj-lt"/>
              <a:buAutoNum type="arabicParenR"/>
            </a:pPr>
            <a:r>
              <a:rPr lang="en-US" dirty="0"/>
              <a:t>ATS transitions from neutral to emergency position</a:t>
            </a:r>
          </a:p>
          <a:p>
            <a:pPr marL="342900" indent="-342900">
              <a:buFont typeface="+mj-lt"/>
              <a:buAutoNum type="arabicParenR"/>
            </a:pPr>
            <a:endParaRPr lang="en-US" dirty="0"/>
          </a:p>
          <a:p>
            <a:pPr marL="342900" indent="-342900">
              <a:buFont typeface="+mj-lt"/>
              <a:buAutoNum type="arabicParenR"/>
            </a:pPr>
            <a:endParaRPr lang="en-US" dirty="0"/>
          </a:p>
        </p:txBody>
      </p:sp>
      <p:sp>
        <p:nvSpPr>
          <p:cNvPr id="6" name="Arrow: Down 5">
            <a:extLst>
              <a:ext uri="{FF2B5EF4-FFF2-40B4-BE49-F238E27FC236}">
                <a16:creationId xmlns:a16="http://schemas.microsoft.com/office/drawing/2014/main" id="{FC89BF97-45E6-4A17-BC2C-36BBD6DB8C37}"/>
              </a:ext>
            </a:extLst>
          </p:cNvPr>
          <p:cNvSpPr/>
          <p:nvPr/>
        </p:nvSpPr>
        <p:spPr>
          <a:xfrm>
            <a:off x="224203" y="1901825"/>
            <a:ext cx="335280" cy="4158153"/>
          </a:xfrm>
          <a:prstGeom prst="downArrow">
            <a:avLst/>
          </a:prstGeom>
          <a:solidFill>
            <a:srgbClr val="DA28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TextBox 6">
            <a:extLst>
              <a:ext uri="{FF2B5EF4-FFF2-40B4-BE49-F238E27FC236}">
                <a16:creationId xmlns:a16="http://schemas.microsoft.com/office/drawing/2014/main" id="{5B188D51-76BE-425A-BCDD-523EAE748EE6}"/>
              </a:ext>
            </a:extLst>
          </p:cNvPr>
          <p:cNvSpPr txBox="1"/>
          <p:nvPr/>
        </p:nvSpPr>
        <p:spPr>
          <a:xfrm>
            <a:off x="8216304" y="2029961"/>
            <a:ext cx="3657600" cy="646331"/>
          </a:xfrm>
          <a:prstGeom prst="rect">
            <a:avLst/>
          </a:prstGeom>
          <a:noFill/>
          <a:ln w="57150">
            <a:solidFill>
              <a:schemeClr val="tx1"/>
            </a:solidFill>
          </a:ln>
        </p:spPr>
        <p:txBody>
          <a:bodyPr wrap="square" lIns="91440" tIns="45720" rIns="91440" bIns="45720" rtlCol="0" anchor="t">
            <a:spAutoFit/>
          </a:bodyPr>
          <a:lstStyle/>
          <a:p>
            <a:pPr algn="ctr"/>
            <a:r>
              <a:rPr lang="en-US" b="1" dirty="0"/>
              <a:t>0.5 – 1.0  Seconds based on application</a:t>
            </a:r>
          </a:p>
        </p:txBody>
      </p:sp>
      <p:sp>
        <p:nvSpPr>
          <p:cNvPr id="8" name="Callout: Right Arrow 7">
            <a:extLst>
              <a:ext uri="{FF2B5EF4-FFF2-40B4-BE49-F238E27FC236}">
                <a16:creationId xmlns:a16="http://schemas.microsoft.com/office/drawing/2014/main" id="{C5EDCEFB-A614-48D1-BC5A-26A78596C1D8}"/>
              </a:ext>
            </a:extLst>
          </p:cNvPr>
          <p:cNvSpPr/>
          <p:nvPr/>
        </p:nvSpPr>
        <p:spPr>
          <a:xfrm>
            <a:off x="566468" y="1801185"/>
            <a:ext cx="7472632" cy="1003243"/>
          </a:xfrm>
          <a:prstGeom prst="rightArrowCallout">
            <a:avLst>
              <a:gd name="adj1" fmla="val 25000"/>
              <a:gd name="adj2" fmla="val 25000"/>
              <a:gd name="adj3" fmla="val 25000"/>
              <a:gd name="adj4" fmla="val 80875"/>
            </a:avLst>
          </a:prstGeom>
          <a:noFill/>
          <a:ln w="38100">
            <a:solidFill>
              <a:srgbClr val="DA281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itle 2">
            <a:extLst>
              <a:ext uri="{FF2B5EF4-FFF2-40B4-BE49-F238E27FC236}">
                <a16:creationId xmlns:a16="http://schemas.microsoft.com/office/drawing/2014/main" id="{B0E0DC83-00DE-4D03-84E2-8B3024E8D7AC}"/>
              </a:ext>
            </a:extLst>
          </p:cNvPr>
          <p:cNvSpPr txBox="1">
            <a:spLocks/>
          </p:cNvSpPr>
          <p:nvPr/>
        </p:nvSpPr>
        <p:spPr>
          <a:xfrm>
            <a:off x="306996" y="310243"/>
            <a:ext cx="11158174" cy="1194889"/>
          </a:xfrm>
          <a:prstGeom prst="rect">
            <a:avLst/>
          </a:prstGeom>
        </p:spPr>
        <p:txBody>
          <a:bodyPr vert="horz" lIns="91440" tIns="45720" rIns="91440" bIns="45720" rtlCol="0" anchor="t">
            <a:noAutofit/>
          </a:bodyPr>
          <a:lstStyle>
            <a:lvl1pPr algn="l" defTabSz="914400" rtl="0" eaLnBrk="1" latinLnBrk="0" hangingPunct="1">
              <a:lnSpc>
                <a:spcPts val="4800"/>
              </a:lnSpc>
              <a:spcBef>
                <a:spcPct val="0"/>
              </a:spcBef>
              <a:buNone/>
              <a:defRPr sz="4400" b="1" i="0" kern="1200">
                <a:solidFill>
                  <a:schemeClr val="tx1"/>
                </a:solidFill>
                <a:latin typeface="Arial" charset="0"/>
                <a:ea typeface="Arial" charset="0"/>
                <a:cs typeface="Arial" charset="0"/>
              </a:defRPr>
            </a:lvl1pPr>
          </a:lstStyle>
          <a:p>
            <a:r>
              <a:rPr lang="en-US" sz="3600" dirty="0"/>
              <a:t>Utility Outage - Multiple Generator Set System Sequence of Events</a:t>
            </a:r>
          </a:p>
        </p:txBody>
      </p:sp>
    </p:spTree>
    <p:extLst>
      <p:ext uri="{BB962C8B-B14F-4D97-AF65-F5344CB8AC3E}">
        <p14:creationId xmlns:p14="http://schemas.microsoft.com/office/powerpoint/2010/main" val="302184479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889A0699-72DC-459A-A76E-C48850C44DBF}"/>
              </a:ext>
            </a:extLst>
          </p:cNvPr>
          <p:cNvSpPr>
            <a:spLocks noGrp="1"/>
          </p:cNvSpPr>
          <p:nvPr>
            <p:ph type="body" sz="quarter" idx="11"/>
          </p:nvPr>
        </p:nvSpPr>
        <p:spPr>
          <a:xfrm>
            <a:off x="609601" y="1901825"/>
            <a:ext cx="6197600" cy="4425950"/>
          </a:xfrm>
        </p:spPr>
        <p:txBody>
          <a:bodyPr lIns="91440" tIns="45720" rIns="91440" bIns="45720" anchor="t">
            <a:normAutofit fontScale="85000" lnSpcReduction="10000"/>
          </a:bodyPr>
          <a:lstStyle/>
          <a:p>
            <a:pPr marL="342900" indent="-342900">
              <a:buFont typeface="+mj-lt"/>
              <a:buAutoNum type="arabicParenR"/>
            </a:pPr>
            <a:r>
              <a:rPr lang="en-US" dirty="0">
                <a:latin typeface="Arial"/>
                <a:cs typeface="Arial"/>
              </a:rPr>
              <a:t>ATS control detects failure of normal source</a:t>
            </a:r>
          </a:p>
          <a:p>
            <a:pPr marL="342900" indent="-342900">
              <a:buFont typeface="+mj-lt"/>
              <a:buAutoNum type="arabicParenR"/>
            </a:pPr>
            <a:r>
              <a:rPr lang="en-US" dirty="0">
                <a:latin typeface="Arial"/>
                <a:cs typeface="Arial"/>
              </a:rPr>
              <a:t>ATS programmed time before next step</a:t>
            </a:r>
            <a:r>
              <a:rPr lang="en-US" dirty="0">
                <a:solidFill>
                  <a:srgbClr val="FF0000"/>
                </a:solidFill>
                <a:latin typeface="Arial"/>
                <a:cs typeface="Arial"/>
              </a:rPr>
              <a:t> </a:t>
            </a:r>
            <a:endParaRPr lang="en-US" dirty="0">
              <a:solidFill>
                <a:srgbClr val="FF0000"/>
              </a:solidFill>
            </a:endParaRPr>
          </a:p>
          <a:p>
            <a:pPr marL="342900" indent="-342900">
              <a:buFont typeface="+mj-lt"/>
              <a:buAutoNum type="arabicParenR"/>
            </a:pPr>
            <a:r>
              <a:rPr lang="en-US" dirty="0">
                <a:latin typeface="Arial"/>
                <a:cs typeface="Arial"/>
              </a:rPr>
              <a:t>ATS control sends start signal to generator set control</a:t>
            </a:r>
          </a:p>
          <a:p>
            <a:pPr marL="342900" indent="-342900">
              <a:buFont typeface="+mj-lt"/>
              <a:buAutoNum type="arabicParenR"/>
            </a:pPr>
            <a:r>
              <a:rPr lang="en-US" dirty="0">
                <a:latin typeface="Arial"/>
                <a:cs typeface="Arial"/>
              </a:rPr>
              <a:t>Generator set control initiates engine start sequence</a:t>
            </a:r>
          </a:p>
          <a:p>
            <a:pPr marL="342900" indent="-342900">
              <a:buFont typeface="+mj-lt"/>
              <a:buAutoNum type="arabicParenR"/>
            </a:pPr>
            <a:r>
              <a:rPr lang="en-US" dirty="0">
                <a:latin typeface="Arial"/>
                <a:cs typeface="Arial"/>
              </a:rPr>
              <a:t>Generator set engine starts</a:t>
            </a:r>
          </a:p>
          <a:p>
            <a:pPr marL="342900" indent="-342900">
              <a:buFont typeface="+mj-lt"/>
              <a:buAutoNum type="arabicParenR"/>
            </a:pPr>
            <a:r>
              <a:rPr lang="en-US" dirty="0">
                <a:latin typeface="Arial"/>
                <a:cs typeface="Arial"/>
              </a:rPr>
              <a:t>Generator set reaches “Ready to Load”</a:t>
            </a:r>
          </a:p>
          <a:p>
            <a:pPr marL="342900" indent="-342900">
              <a:buFont typeface="+mj-lt"/>
              <a:buAutoNum type="arabicParenR"/>
            </a:pPr>
            <a:r>
              <a:rPr lang="en-US" dirty="0">
                <a:latin typeface="Arial"/>
                <a:cs typeface="Arial"/>
              </a:rPr>
              <a:t>Generator set paralleling controls begin “first start arbitration”</a:t>
            </a:r>
          </a:p>
          <a:p>
            <a:pPr marL="800100" lvl="1" indent="-342900">
              <a:buFont typeface="+mj-lt"/>
              <a:buAutoNum type="arabicParenR"/>
            </a:pPr>
            <a:r>
              <a:rPr lang="en-US" dirty="0">
                <a:latin typeface="Arial"/>
                <a:cs typeface="Arial"/>
              </a:rPr>
              <a:t>Generator set that “wins” first start arbitration proceeds to next step</a:t>
            </a:r>
          </a:p>
          <a:p>
            <a:pPr marL="800100" lvl="1" indent="-342900">
              <a:buFont typeface="+mj-lt"/>
              <a:buAutoNum type="arabicParenR"/>
            </a:pPr>
            <a:r>
              <a:rPr lang="en-US" dirty="0">
                <a:latin typeface="Arial"/>
                <a:cs typeface="Arial"/>
              </a:rPr>
              <a:t>All other generator sets must synchronize before proceeding to the next step</a:t>
            </a:r>
          </a:p>
          <a:p>
            <a:pPr marL="342900" indent="-342900">
              <a:buFont typeface="+mj-lt"/>
              <a:buAutoNum type="arabicParenR"/>
            </a:pPr>
            <a:r>
              <a:rPr lang="en-US" dirty="0">
                <a:latin typeface="Arial"/>
                <a:cs typeface="Arial"/>
              </a:rPr>
              <a:t>Generator set paralleling circuit breaker closes</a:t>
            </a:r>
          </a:p>
          <a:p>
            <a:pPr marL="342900" indent="-342900">
              <a:buFont typeface="+mj-lt"/>
              <a:buAutoNum type="arabicParenR"/>
            </a:pPr>
            <a:r>
              <a:rPr lang="en-US" dirty="0">
                <a:latin typeface="Arial"/>
                <a:cs typeface="Arial"/>
              </a:rPr>
              <a:t>ATS transitions from normal to neutral position</a:t>
            </a:r>
          </a:p>
          <a:p>
            <a:pPr marL="342900" indent="-342900">
              <a:buFont typeface="+mj-lt"/>
              <a:buAutoNum type="arabicParenR"/>
            </a:pPr>
            <a:r>
              <a:rPr lang="en-US" dirty="0">
                <a:latin typeface="Arial"/>
                <a:cs typeface="Arial"/>
              </a:rPr>
              <a:t>ATS transitions from neutral to emergency position</a:t>
            </a:r>
          </a:p>
          <a:p>
            <a:pPr marL="342900" indent="-342900">
              <a:buFont typeface="+mj-lt"/>
              <a:buAutoNum type="arabicParenR"/>
            </a:pPr>
            <a:endParaRPr lang="en-US" dirty="0"/>
          </a:p>
          <a:p>
            <a:pPr marL="342900" indent="-342900">
              <a:buFont typeface="+mj-lt"/>
              <a:buAutoNum type="arabicParenR"/>
            </a:pPr>
            <a:endParaRPr lang="en-US" dirty="0"/>
          </a:p>
        </p:txBody>
      </p:sp>
      <p:sp>
        <p:nvSpPr>
          <p:cNvPr id="6" name="Arrow: Down 5">
            <a:extLst>
              <a:ext uri="{FF2B5EF4-FFF2-40B4-BE49-F238E27FC236}">
                <a16:creationId xmlns:a16="http://schemas.microsoft.com/office/drawing/2014/main" id="{FC89BF97-45E6-4A17-BC2C-36BBD6DB8C37}"/>
              </a:ext>
            </a:extLst>
          </p:cNvPr>
          <p:cNvSpPr/>
          <p:nvPr/>
        </p:nvSpPr>
        <p:spPr>
          <a:xfrm>
            <a:off x="224203" y="1901825"/>
            <a:ext cx="335280" cy="4158153"/>
          </a:xfrm>
          <a:prstGeom prst="downArrow">
            <a:avLst/>
          </a:prstGeom>
          <a:solidFill>
            <a:srgbClr val="DA28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TextBox 6">
            <a:extLst>
              <a:ext uri="{FF2B5EF4-FFF2-40B4-BE49-F238E27FC236}">
                <a16:creationId xmlns:a16="http://schemas.microsoft.com/office/drawing/2014/main" id="{5B188D51-76BE-425A-BCDD-523EAE748EE6}"/>
              </a:ext>
            </a:extLst>
          </p:cNvPr>
          <p:cNvSpPr txBox="1"/>
          <p:nvPr/>
        </p:nvSpPr>
        <p:spPr>
          <a:xfrm>
            <a:off x="8216304" y="2029961"/>
            <a:ext cx="3657600" cy="646331"/>
          </a:xfrm>
          <a:prstGeom prst="rect">
            <a:avLst/>
          </a:prstGeom>
          <a:noFill/>
          <a:ln w="57150">
            <a:solidFill>
              <a:schemeClr val="tx1"/>
            </a:solidFill>
          </a:ln>
        </p:spPr>
        <p:txBody>
          <a:bodyPr wrap="square" lIns="91440" tIns="45720" rIns="91440" bIns="45720" rtlCol="0" anchor="t">
            <a:spAutoFit/>
          </a:bodyPr>
          <a:lstStyle/>
          <a:p>
            <a:pPr algn="ctr"/>
            <a:r>
              <a:rPr lang="en-US" b="1" dirty="0"/>
              <a:t>0.5 – 1.0 Seconds based on application</a:t>
            </a:r>
          </a:p>
        </p:txBody>
      </p:sp>
      <p:sp>
        <p:nvSpPr>
          <p:cNvPr id="8" name="Callout: Right Arrow 7">
            <a:extLst>
              <a:ext uri="{FF2B5EF4-FFF2-40B4-BE49-F238E27FC236}">
                <a16:creationId xmlns:a16="http://schemas.microsoft.com/office/drawing/2014/main" id="{C5EDCEFB-A614-48D1-BC5A-26A78596C1D8}"/>
              </a:ext>
            </a:extLst>
          </p:cNvPr>
          <p:cNvSpPr/>
          <p:nvPr/>
        </p:nvSpPr>
        <p:spPr>
          <a:xfrm>
            <a:off x="609600" y="1901826"/>
            <a:ext cx="7429500" cy="902602"/>
          </a:xfrm>
          <a:prstGeom prst="rightArrowCallout">
            <a:avLst>
              <a:gd name="adj1" fmla="val 25000"/>
              <a:gd name="adj2" fmla="val 25000"/>
              <a:gd name="adj3" fmla="val 25000"/>
              <a:gd name="adj4" fmla="val 80875"/>
            </a:avLst>
          </a:prstGeom>
          <a:noFill/>
          <a:ln w="38100">
            <a:solidFill>
              <a:srgbClr val="DA281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extBox 8">
            <a:extLst>
              <a:ext uri="{FF2B5EF4-FFF2-40B4-BE49-F238E27FC236}">
                <a16:creationId xmlns:a16="http://schemas.microsoft.com/office/drawing/2014/main" id="{245DCB41-12E2-49B7-B992-0C7DA618BCE2}"/>
              </a:ext>
            </a:extLst>
          </p:cNvPr>
          <p:cNvSpPr txBox="1"/>
          <p:nvPr/>
        </p:nvSpPr>
        <p:spPr>
          <a:xfrm>
            <a:off x="8216304" y="2934835"/>
            <a:ext cx="3657600" cy="646331"/>
          </a:xfrm>
          <a:prstGeom prst="rect">
            <a:avLst/>
          </a:prstGeom>
          <a:noFill/>
          <a:ln w="57150">
            <a:solidFill>
              <a:schemeClr val="tx1"/>
            </a:solidFill>
          </a:ln>
        </p:spPr>
        <p:txBody>
          <a:bodyPr wrap="square" lIns="91440" tIns="45720" rIns="91440" bIns="45720" rtlCol="0" anchor="t">
            <a:spAutoFit/>
          </a:bodyPr>
          <a:lstStyle/>
          <a:p>
            <a:pPr algn="ctr"/>
            <a:r>
              <a:rPr lang="en-US" b="1" dirty="0"/>
              <a:t>4.0 – 8.0 Seconds based on generator set configuration</a:t>
            </a:r>
          </a:p>
        </p:txBody>
      </p:sp>
      <p:sp>
        <p:nvSpPr>
          <p:cNvPr id="10" name="Callout: Right Arrow 9">
            <a:extLst>
              <a:ext uri="{FF2B5EF4-FFF2-40B4-BE49-F238E27FC236}">
                <a16:creationId xmlns:a16="http://schemas.microsoft.com/office/drawing/2014/main" id="{61056014-6787-4B2E-BA79-1DB7650DDB7C}"/>
              </a:ext>
            </a:extLst>
          </p:cNvPr>
          <p:cNvSpPr/>
          <p:nvPr/>
        </p:nvSpPr>
        <p:spPr>
          <a:xfrm>
            <a:off x="609599" y="2806700"/>
            <a:ext cx="7429501" cy="1046376"/>
          </a:xfrm>
          <a:prstGeom prst="rightArrowCallout">
            <a:avLst>
              <a:gd name="adj1" fmla="val 25000"/>
              <a:gd name="adj2" fmla="val 25000"/>
              <a:gd name="adj3" fmla="val 25000"/>
              <a:gd name="adj4" fmla="val 80875"/>
            </a:avLst>
          </a:prstGeom>
          <a:noFill/>
          <a:ln w="38100">
            <a:solidFill>
              <a:srgbClr val="DA281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Title 2">
            <a:extLst>
              <a:ext uri="{FF2B5EF4-FFF2-40B4-BE49-F238E27FC236}">
                <a16:creationId xmlns:a16="http://schemas.microsoft.com/office/drawing/2014/main" id="{A37D93B3-01B9-4016-ABD4-376575E9E9EB}"/>
              </a:ext>
            </a:extLst>
          </p:cNvPr>
          <p:cNvSpPr txBox="1">
            <a:spLocks/>
          </p:cNvSpPr>
          <p:nvPr/>
        </p:nvSpPr>
        <p:spPr>
          <a:xfrm>
            <a:off x="306996" y="310243"/>
            <a:ext cx="11158174" cy="1194889"/>
          </a:xfrm>
          <a:prstGeom prst="rect">
            <a:avLst/>
          </a:prstGeom>
        </p:spPr>
        <p:txBody>
          <a:bodyPr vert="horz" lIns="91440" tIns="45720" rIns="91440" bIns="45720" rtlCol="0" anchor="t">
            <a:noAutofit/>
          </a:bodyPr>
          <a:lstStyle>
            <a:lvl1pPr algn="l" defTabSz="914400" rtl="0" eaLnBrk="1" latinLnBrk="0" hangingPunct="1">
              <a:lnSpc>
                <a:spcPts val="4800"/>
              </a:lnSpc>
              <a:spcBef>
                <a:spcPct val="0"/>
              </a:spcBef>
              <a:buNone/>
              <a:defRPr sz="4400" b="1" i="0" kern="1200">
                <a:solidFill>
                  <a:schemeClr val="tx1"/>
                </a:solidFill>
                <a:latin typeface="Arial" charset="0"/>
                <a:ea typeface="Arial" charset="0"/>
                <a:cs typeface="Arial" charset="0"/>
              </a:defRPr>
            </a:lvl1pPr>
          </a:lstStyle>
          <a:p>
            <a:r>
              <a:rPr lang="en-US" sz="3600" dirty="0"/>
              <a:t>Utility Outage - Multiple Generator Set System Sequence of Events</a:t>
            </a:r>
          </a:p>
        </p:txBody>
      </p:sp>
    </p:spTree>
    <p:extLst>
      <p:ext uri="{BB962C8B-B14F-4D97-AF65-F5344CB8AC3E}">
        <p14:creationId xmlns:p14="http://schemas.microsoft.com/office/powerpoint/2010/main" val="327073067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889A0699-72DC-459A-A76E-C48850C44DBF}"/>
              </a:ext>
            </a:extLst>
          </p:cNvPr>
          <p:cNvSpPr>
            <a:spLocks noGrp="1"/>
          </p:cNvSpPr>
          <p:nvPr>
            <p:ph type="body" sz="quarter" idx="11"/>
          </p:nvPr>
        </p:nvSpPr>
        <p:spPr>
          <a:xfrm>
            <a:off x="609601" y="1901825"/>
            <a:ext cx="6197600" cy="4425950"/>
          </a:xfrm>
        </p:spPr>
        <p:txBody>
          <a:bodyPr lIns="91440" tIns="45720" rIns="91440" bIns="45720" anchor="t">
            <a:normAutofit fontScale="85000" lnSpcReduction="10000"/>
          </a:bodyPr>
          <a:lstStyle/>
          <a:p>
            <a:pPr marL="342900" indent="-342900">
              <a:buFont typeface="+mj-lt"/>
              <a:buAutoNum type="arabicParenR"/>
            </a:pPr>
            <a:r>
              <a:rPr lang="en-US" dirty="0">
                <a:latin typeface="Arial"/>
                <a:cs typeface="Arial"/>
              </a:rPr>
              <a:t>ATS control detects failure of normal source</a:t>
            </a:r>
          </a:p>
          <a:p>
            <a:pPr marL="342900" indent="-342900">
              <a:buFont typeface="+mj-lt"/>
              <a:buAutoNum type="arabicParenR"/>
            </a:pPr>
            <a:r>
              <a:rPr lang="en-US" dirty="0">
                <a:latin typeface="Arial"/>
                <a:cs typeface="Arial"/>
              </a:rPr>
              <a:t>ATS programmed time before next step</a:t>
            </a:r>
            <a:r>
              <a:rPr lang="en-US" dirty="0">
                <a:solidFill>
                  <a:srgbClr val="FF0000"/>
                </a:solidFill>
                <a:latin typeface="Arial"/>
                <a:cs typeface="Arial"/>
              </a:rPr>
              <a:t> </a:t>
            </a:r>
            <a:endParaRPr lang="en-US" dirty="0">
              <a:solidFill>
                <a:srgbClr val="FF0000"/>
              </a:solidFill>
            </a:endParaRPr>
          </a:p>
          <a:p>
            <a:pPr marL="342900" indent="-342900">
              <a:buFont typeface="+mj-lt"/>
              <a:buAutoNum type="arabicParenR"/>
            </a:pPr>
            <a:r>
              <a:rPr lang="en-US" dirty="0">
                <a:latin typeface="Arial"/>
                <a:cs typeface="Arial"/>
              </a:rPr>
              <a:t>ATS control sends start signal to generator set control</a:t>
            </a:r>
          </a:p>
          <a:p>
            <a:pPr marL="342900" indent="-342900">
              <a:buFont typeface="+mj-lt"/>
              <a:buAutoNum type="arabicParenR"/>
            </a:pPr>
            <a:r>
              <a:rPr lang="en-US" dirty="0">
                <a:latin typeface="Arial"/>
                <a:cs typeface="Arial"/>
              </a:rPr>
              <a:t>Generator set control initiates engine start sequence</a:t>
            </a:r>
          </a:p>
          <a:p>
            <a:pPr marL="342900" indent="-342900">
              <a:buFont typeface="+mj-lt"/>
              <a:buAutoNum type="arabicParenR"/>
            </a:pPr>
            <a:r>
              <a:rPr lang="en-US" dirty="0">
                <a:latin typeface="Arial"/>
                <a:cs typeface="Arial"/>
              </a:rPr>
              <a:t>Generator set engine starts</a:t>
            </a:r>
          </a:p>
          <a:p>
            <a:pPr marL="342900" indent="-342900">
              <a:buFont typeface="+mj-lt"/>
              <a:buAutoNum type="arabicParenR"/>
            </a:pPr>
            <a:r>
              <a:rPr lang="en-US" dirty="0">
                <a:latin typeface="Arial"/>
                <a:cs typeface="Arial"/>
              </a:rPr>
              <a:t>Generator set reaches “Ready to Load”</a:t>
            </a:r>
          </a:p>
          <a:p>
            <a:pPr marL="342900" indent="-342900">
              <a:buFont typeface="+mj-lt"/>
              <a:buAutoNum type="arabicParenR"/>
            </a:pPr>
            <a:r>
              <a:rPr lang="en-US" dirty="0">
                <a:latin typeface="Arial"/>
                <a:cs typeface="Arial"/>
              </a:rPr>
              <a:t>Generator set paralleling controls begin “first start arbitration”</a:t>
            </a:r>
          </a:p>
          <a:p>
            <a:pPr marL="800100" lvl="1" indent="-342900">
              <a:buFont typeface="+mj-lt"/>
              <a:buAutoNum type="arabicParenR"/>
            </a:pPr>
            <a:r>
              <a:rPr lang="en-US" dirty="0">
                <a:latin typeface="Arial"/>
                <a:cs typeface="Arial"/>
              </a:rPr>
              <a:t>Generator set that “wins” first start arbitration proceeds to next step</a:t>
            </a:r>
          </a:p>
          <a:p>
            <a:pPr marL="800100" lvl="1" indent="-342900">
              <a:buFont typeface="+mj-lt"/>
              <a:buAutoNum type="arabicParenR"/>
            </a:pPr>
            <a:r>
              <a:rPr lang="en-US" dirty="0">
                <a:latin typeface="Arial"/>
                <a:cs typeface="Arial"/>
              </a:rPr>
              <a:t>All other generator sets must synchronize before proceeding to the next step</a:t>
            </a:r>
          </a:p>
          <a:p>
            <a:pPr marL="342900" indent="-342900">
              <a:buFont typeface="+mj-lt"/>
              <a:buAutoNum type="arabicParenR"/>
            </a:pPr>
            <a:r>
              <a:rPr lang="en-US" dirty="0">
                <a:latin typeface="Arial"/>
                <a:cs typeface="Arial"/>
              </a:rPr>
              <a:t>Generator set paralleling circuit breaker closes</a:t>
            </a:r>
          </a:p>
          <a:p>
            <a:pPr marL="342900" indent="-342900">
              <a:buFont typeface="+mj-lt"/>
              <a:buAutoNum type="arabicParenR"/>
            </a:pPr>
            <a:r>
              <a:rPr lang="en-US" dirty="0">
                <a:latin typeface="Arial"/>
                <a:cs typeface="Arial"/>
              </a:rPr>
              <a:t>ATS transitions from normal to neutral position</a:t>
            </a:r>
          </a:p>
          <a:p>
            <a:pPr marL="342900" indent="-342900">
              <a:buFont typeface="+mj-lt"/>
              <a:buAutoNum type="arabicParenR"/>
            </a:pPr>
            <a:r>
              <a:rPr lang="en-US" dirty="0">
                <a:latin typeface="Arial"/>
                <a:cs typeface="Arial"/>
              </a:rPr>
              <a:t>ATS transitions from neutral to emergency position</a:t>
            </a:r>
          </a:p>
          <a:p>
            <a:pPr marL="342900" indent="-342900">
              <a:buFont typeface="+mj-lt"/>
              <a:buAutoNum type="arabicParenR"/>
            </a:pPr>
            <a:endParaRPr lang="en-US" dirty="0"/>
          </a:p>
          <a:p>
            <a:pPr marL="342900" indent="-342900">
              <a:buFont typeface="+mj-lt"/>
              <a:buAutoNum type="arabicParenR"/>
            </a:pPr>
            <a:endParaRPr lang="en-US" dirty="0"/>
          </a:p>
        </p:txBody>
      </p:sp>
      <p:sp>
        <p:nvSpPr>
          <p:cNvPr id="6" name="Arrow: Down 5">
            <a:extLst>
              <a:ext uri="{FF2B5EF4-FFF2-40B4-BE49-F238E27FC236}">
                <a16:creationId xmlns:a16="http://schemas.microsoft.com/office/drawing/2014/main" id="{FC89BF97-45E6-4A17-BC2C-36BBD6DB8C37}"/>
              </a:ext>
            </a:extLst>
          </p:cNvPr>
          <p:cNvSpPr/>
          <p:nvPr/>
        </p:nvSpPr>
        <p:spPr>
          <a:xfrm>
            <a:off x="224203" y="1901825"/>
            <a:ext cx="335280" cy="4158153"/>
          </a:xfrm>
          <a:prstGeom prst="downArrow">
            <a:avLst/>
          </a:prstGeom>
          <a:solidFill>
            <a:srgbClr val="DA28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TextBox 6">
            <a:extLst>
              <a:ext uri="{FF2B5EF4-FFF2-40B4-BE49-F238E27FC236}">
                <a16:creationId xmlns:a16="http://schemas.microsoft.com/office/drawing/2014/main" id="{5B188D51-76BE-425A-BCDD-523EAE748EE6}"/>
              </a:ext>
            </a:extLst>
          </p:cNvPr>
          <p:cNvSpPr txBox="1"/>
          <p:nvPr/>
        </p:nvSpPr>
        <p:spPr>
          <a:xfrm>
            <a:off x="8216304" y="2029961"/>
            <a:ext cx="3657600" cy="646331"/>
          </a:xfrm>
          <a:prstGeom prst="rect">
            <a:avLst/>
          </a:prstGeom>
          <a:noFill/>
          <a:ln w="57150">
            <a:solidFill>
              <a:schemeClr val="tx1"/>
            </a:solidFill>
          </a:ln>
        </p:spPr>
        <p:txBody>
          <a:bodyPr wrap="square" lIns="91440" tIns="45720" rIns="91440" bIns="45720" rtlCol="0" anchor="t">
            <a:spAutoFit/>
          </a:bodyPr>
          <a:lstStyle/>
          <a:p>
            <a:pPr algn="ctr"/>
            <a:r>
              <a:rPr lang="en-US" b="1" dirty="0"/>
              <a:t>0.5 – 1.0 Seconds based on application</a:t>
            </a:r>
          </a:p>
        </p:txBody>
      </p:sp>
      <p:sp>
        <p:nvSpPr>
          <p:cNvPr id="8" name="Callout: Right Arrow 7">
            <a:extLst>
              <a:ext uri="{FF2B5EF4-FFF2-40B4-BE49-F238E27FC236}">
                <a16:creationId xmlns:a16="http://schemas.microsoft.com/office/drawing/2014/main" id="{C5EDCEFB-A614-48D1-BC5A-26A78596C1D8}"/>
              </a:ext>
            </a:extLst>
          </p:cNvPr>
          <p:cNvSpPr/>
          <p:nvPr/>
        </p:nvSpPr>
        <p:spPr>
          <a:xfrm>
            <a:off x="541216" y="1901826"/>
            <a:ext cx="7488115" cy="902602"/>
          </a:xfrm>
          <a:prstGeom prst="rightArrowCallout">
            <a:avLst>
              <a:gd name="adj1" fmla="val 25000"/>
              <a:gd name="adj2" fmla="val 25000"/>
              <a:gd name="adj3" fmla="val 25000"/>
              <a:gd name="adj4" fmla="val 80875"/>
            </a:avLst>
          </a:prstGeom>
          <a:noFill/>
          <a:ln w="38100">
            <a:solidFill>
              <a:srgbClr val="DA281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extBox 8">
            <a:extLst>
              <a:ext uri="{FF2B5EF4-FFF2-40B4-BE49-F238E27FC236}">
                <a16:creationId xmlns:a16="http://schemas.microsoft.com/office/drawing/2014/main" id="{245DCB41-12E2-49B7-B992-0C7DA618BCE2}"/>
              </a:ext>
            </a:extLst>
          </p:cNvPr>
          <p:cNvSpPr txBox="1"/>
          <p:nvPr/>
        </p:nvSpPr>
        <p:spPr>
          <a:xfrm>
            <a:off x="8216304" y="2934835"/>
            <a:ext cx="3657600" cy="646331"/>
          </a:xfrm>
          <a:prstGeom prst="rect">
            <a:avLst/>
          </a:prstGeom>
          <a:noFill/>
          <a:ln w="57150">
            <a:solidFill>
              <a:schemeClr val="tx1"/>
            </a:solidFill>
          </a:ln>
        </p:spPr>
        <p:txBody>
          <a:bodyPr wrap="square" lIns="91440" tIns="45720" rIns="91440" bIns="45720" rtlCol="0" anchor="t">
            <a:spAutoFit/>
          </a:bodyPr>
          <a:lstStyle/>
          <a:p>
            <a:pPr algn="ctr"/>
            <a:r>
              <a:rPr lang="en-US" b="1" dirty="0"/>
              <a:t>4.0 – 8.5 Seconds based on generator set configuration</a:t>
            </a:r>
            <a:endParaRPr lang="en-US" dirty="0"/>
          </a:p>
        </p:txBody>
      </p:sp>
      <p:sp>
        <p:nvSpPr>
          <p:cNvPr id="10" name="Callout: Right Arrow 9">
            <a:extLst>
              <a:ext uri="{FF2B5EF4-FFF2-40B4-BE49-F238E27FC236}">
                <a16:creationId xmlns:a16="http://schemas.microsoft.com/office/drawing/2014/main" id="{61056014-6787-4B2E-BA79-1DB7650DDB7C}"/>
              </a:ext>
            </a:extLst>
          </p:cNvPr>
          <p:cNvSpPr/>
          <p:nvPr/>
        </p:nvSpPr>
        <p:spPr>
          <a:xfrm>
            <a:off x="552091" y="2887250"/>
            <a:ext cx="7496778" cy="985364"/>
          </a:xfrm>
          <a:prstGeom prst="rightArrowCallout">
            <a:avLst>
              <a:gd name="adj1" fmla="val 25000"/>
              <a:gd name="adj2" fmla="val 25000"/>
              <a:gd name="adj3" fmla="val 25000"/>
              <a:gd name="adj4" fmla="val 80875"/>
            </a:avLst>
          </a:prstGeom>
          <a:noFill/>
          <a:ln w="38100">
            <a:solidFill>
              <a:srgbClr val="DA281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Callout: Right Arrow 12">
            <a:extLst>
              <a:ext uri="{FF2B5EF4-FFF2-40B4-BE49-F238E27FC236}">
                <a16:creationId xmlns:a16="http://schemas.microsoft.com/office/drawing/2014/main" id="{F49B28F6-800D-427E-967B-5C92AB83D32A}"/>
              </a:ext>
            </a:extLst>
          </p:cNvPr>
          <p:cNvSpPr/>
          <p:nvPr/>
        </p:nvSpPr>
        <p:spPr>
          <a:xfrm>
            <a:off x="552091" y="3867453"/>
            <a:ext cx="7487009" cy="1614484"/>
          </a:xfrm>
          <a:prstGeom prst="rightArrowCallout">
            <a:avLst>
              <a:gd name="adj1" fmla="val 25000"/>
              <a:gd name="adj2" fmla="val 25000"/>
              <a:gd name="adj3" fmla="val 25000"/>
              <a:gd name="adj4" fmla="val 80875"/>
            </a:avLst>
          </a:prstGeom>
          <a:noFill/>
          <a:ln w="38100">
            <a:solidFill>
              <a:srgbClr val="DA281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TextBox 13">
            <a:extLst>
              <a:ext uri="{FF2B5EF4-FFF2-40B4-BE49-F238E27FC236}">
                <a16:creationId xmlns:a16="http://schemas.microsoft.com/office/drawing/2014/main" id="{1A3D9E26-A0AF-4FC7-9FC8-BD2A82491299}"/>
              </a:ext>
            </a:extLst>
          </p:cNvPr>
          <p:cNvSpPr txBox="1"/>
          <p:nvPr/>
        </p:nvSpPr>
        <p:spPr>
          <a:xfrm>
            <a:off x="8216304" y="3864148"/>
            <a:ext cx="3657600" cy="1477328"/>
          </a:xfrm>
          <a:prstGeom prst="rect">
            <a:avLst/>
          </a:prstGeom>
          <a:noFill/>
          <a:ln w="57150">
            <a:solidFill>
              <a:schemeClr val="tx1"/>
            </a:solidFill>
          </a:ln>
        </p:spPr>
        <p:txBody>
          <a:bodyPr wrap="square" lIns="91440" tIns="45720" rIns="91440" bIns="45720" rtlCol="0" anchor="t">
            <a:spAutoFit/>
          </a:bodyPr>
          <a:lstStyle/>
          <a:p>
            <a:pPr algn="ctr"/>
            <a:r>
              <a:rPr lang="en-US" b="1" dirty="0"/>
              <a:t>0.5 – 1.0 Second for first generator set</a:t>
            </a:r>
          </a:p>
          <a:p>
            <a:pPr algn="ctr"/>
            <a:endParaRPr lang="en-US" b="1" dirty="0"/>
          </a:p>
          <a:p>
            <a:pPr algn="ctr"/>
            <a:r>
              <a:rPr lang="en-US" b="1" dirty="0"/>
              <a:t>0.5 – 1.0  Second for each additional generator set</a:t>
            </a:r>
            <a:endParaRPr lang="en-US" b="1" dirty="0">
              <a:cs typeface="Arial"/>
            </a:endParaRPr>
          </a:p>
        </p:txBody>
      </p:sp>
      <p:sp>
        <p:nvSpPr>
          <p:cNvPr id="15" name="Title 2">
            <a:extLst>
              <a:ext uri="{FF2B5EF4-FFF2-40B4-BE49-F238E27FC236}">
                <a16:creationId xmlns:a16="http://schemas.microsoft.com/office/drawing/2014/main" id="{A37E6E45-18EA-444A-9958-99E34D69FEBA}"/>
              </a:ext>
            </a:extLst>
          </p:cNvPr>
          <p:cNvSpPr txBox="1">
            <a:spLocks/>
          </p:cNvSpPr>
          <p:nvPr/>
        </p:nvSpPr>
        <p:spPr>
          <a:xfrm>
            <a:off x="306996" y="310243"/>
            <a:ext cx="11158174" cy="1194889"/>
          </a:xfrm>
          <a:prstGeom prst="rect">
            <a:avLst/>
          </a:prstGeom>
        </p:spPr>
        <p:txBody>
          <a:bodyPr vert="horz" lIns="91440" tIns="45720" rIns="91440" bIns="45720" rtlCol="0" anchor="t">
            <a:noAutofit/>
          </a:bodyPr>
          <a:lstStyle>
            <a:lvl1pPr algn="l" defTabSz="914400" rtl="0" eaLnBrk="1" latinLnBrk="0" hangingPunct="1">
              <a:lnSpc>
                <a:spcPts val="4800"/>
              </a:lnSpc>
              <a:spcBef>
                <a:spcPct val="0"/>
              </a:spcBef>
              <a:buNone/>
              <a:defRPr sz="4400" b="1" i="0" kern="1200">
                <a:solidFill>
                  <a:schemeClr val="tx1"/>
                </a:solidFill>
                <a:latin typeface="Arial" charset="0"/>
                <a:ea typeface="Arial" charset="0"/>
                <a:cs typeface="Arial" charset="0"/>
              </a:defRPr>
            </a:lvl1pPr>
          </a:lstStyle>
          <a:p>
            <a:r>
              <a:rPr lang="en-US" sz="3600" dirty="0"/>
              <a:t>Utility Outage - Multiple Generator Set System Sequence of Events</a:t>
            </a:r>
          </a:p>
        </p:txBody>
      </p:sp>
    </p:spTree>
    <p:extLst>
      <p:ext uri="{BB962C8B-B14F-4D97-AF65-F5344CB8AC3E}">
        <p14:creationId xmlns:p14="http://schemas.microsoft.com/office/powerpoint/2010/main" val="206359832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889A0699-72DC-459A-A76E-C48850C44DBF}"/>
              </a:ext>
            </a:extLst>
          </p:cNvPr>
          <p:cNvSpPr>
            <a:spLocks noGrp="1"/>
          </p:cNvSpPr>
          <p:nvPr>
            <p:ph type="body" sz="quarter" idx="11"/>
          </p:nvPr>
        </p:nvSpPr>
        <p:spPr>
          <a:xfrm>
            <a:off x="609601" y="1901825"/>
            <a:ext cx="6197600" cy="4425950"/>
          </a:xfrm>
        </p:spPr>
        <p:txBody>
          <a:bodyPr lIns="91440" tIns="45720" rIns="91440" bIns="45720" anchor="t">
            <a:normAutofit fontScale="85000" lnSpcReduction="10000"/>
          </a:bodyPr>
          <a:lstStyle/>
          <a:p>
            <a:pPr marL="342900" indent="-342900">
              <a:buFont typeface="+mj-lt"/>
              <a:buAutoNum type="arabicParenR"/>
            </a:pPr>
            <a:r>
              <a:rPr lang="en-US" dirty="0">
                <a:latin typeface="Arial"/>
                <a:cs typeface="Arial"/>
              </a:rPr>
              <a:t>ATS control detects failure of normal source</a:t>
            </a:r>
          </a:p>
          <a:p>
            <a:pPr marL="342900" indent="-342900">
              <a:buFont typeface="+mj-lt"/>
              <a:buAutoNum type="arabicParenR"/>
            </a:pPr>
            <a:r>
              <a:rPr lang="en-US" dirty="0">
                <a:latin typeface="Arial"/>
                <a:cs typeface="Arial"/>
              </a:rPr>
              <a:t>ATS programmed time before next step</a:t>
            </a:r>
            <a:r>
              <a:rPr lang="en-US" dirty="0">
                <a:solidFill>
                  <a:srgbClr val="FF0000"/>
                </a:solidFill>
                <a:latin typeface="Arial"/>
                <a:cs typeface="Arial"/>
              </a:rPr>
              <a:t> </a:t>
            </a:r>
            <a:endParaRPr lang="en-US" dirty="0">
              <a:solidFill>
                <a:srgbClr val="FF0000"/>
              </a:solidFill>
            </a:endParaRPr>
          </a:p>
          <a:p>
            <a:pPr marL="342900" indent="-342900">
              <a:buFont typeface="+mj-lt"/>
              <a:buAutoNum type="arabicParenR"/>
            </a:pPr>
            <a:r>
              <a:rPr lang="en-US" dirty="0">
                <a:latin typeface="Arial"/>
                <a:cs typeface="Arial"/>
              </a:rPr>
              <a:t>ATS control sends start signal to generator set control</a:t>
            </a:r>
          </a:p>
          <a:p>
            <a:pPr marL="342900" indent="-342900">
              <a:buFont typeface="+mj-lt"/>
              <a:buAutoNum type="arabicParenR"/>
            </a:pPr>
            <a:r>
              <a:rPr lang="en-US" dirty="0">
                <a:latin typeface="Arial"/>
                <a:cs typeface="Arial"/>
              </a:rPr>
              <a:t>Generator set control initiates engine start sequence</a:t>
            </a:r>
          </a:p>
          <a:p>
            <a:pPr marL="342900" indent="-342900">
              <a:buFont typeface="+mj-lt"/>
              <a:buAutoNum type="arabicParenR"/>
            </a:pPr>
            <a:r>
              <a:rPr lang="en-US" dirty="0">
                <a:latin typeface="Arial"/>
                <a:cs typeface="Arial"/>
              </a:rPr>
              <a:t>Generator set engine starts</a:t>
            </a:r>
          </a:p>
          <a:p>
            <a:pPr marL="342900" indent="-342900">
              <a:buFont typeface="+mj-lt"/>
              <a:buAutoNum type="arabicParenR"/>
            </a:pPr>
            <a:r>
              <a:rPr lang="en-US" dirty="0">
                <a:latin typeface="Arial"/>
                <a:cs typeface="Arial"/>
              </a:rPr>
              <a:t>Generator set reaches “Ready to Load”</a:t>
            </a:r>
          </a:p>
          <a:p>
            <a:pPr marL="342900" indent="-342900">
              <a:buFont typeface="+mj-lt"/>
              <a:buAutoNum type="arabicParenR"/>
            </a:pPr>
            <a:r>
              <a:rPr lang="en-US" dirty="0">
                <a:latin typeface="Arial"/>
                <a:cs typeface="Arial"/>
              </a:rPr>
              <a:t>Generator set paralleling controls begin “first start arbitration”</a:t>
            </a:r>
          </a:p>
          <a:p>
            <a:pPr marL="800100" lvl="1" indent="-342900">
              <a:buFont typeface="+mj-lt"/>
              <a:buAutoNum type="arabicParenR"/>
            </a:pPr>
            <a:r>
              <a:rPr lang="en-US" dirty="0">
                <a:latin typeface="Arial"/>
                <a:cs typeface="Arial"/>
              </a:rPr>
              <a:t>Generator set that “wins” first start arbitration proceeds to next step</a:t>
            </a:r>
          </a:p>
          <a:p>
            <a:pPr marL="800100" lvl="1" indent="-342900">
              <a:buFont typeface="+mj-lt"/>
              <a:buAutoNum type="arabicParenR"/>
            </a:pPr>
            <a:r>
              <a:rPr lang="en-US" dirty="0">
                <a:latin typeface="Arial"/>
                <a:cs typeface="Arial"/>
              </a:rPr>
              <a:t>All other generator sets must synchronize before proceeding to the next step</a:t>
            </a:r>
          </a:p>
          <a:p>
            <a:pPr marL="342900" indent="-342900">
              <a:buFont typeface="+mj-lt"/>
              <a:buAutoNum type="arabicParenR"/>
            </a:pPr>
            <a:r>
              <a:rPr lang="en-US" dirty="0">
                <a:latin typeface="Arial"/>
                <a:cs typeface="Arial"/>
              </a:rPr>
              <a:t>Generator set paralleling circuit breaker closes</a:t>
            </a:r>
          </a:p>
          <a:p>
            <a:pPr marL="342900" indent="-342900">
              <a:buFont typeface="+mj-lt"/>
              <a:buAutoNum type="arabicParenR"/>
            </a:pPr>
            <a:r>
              <a:rPr lang="en-US" dirty="0">
                <a:latin typeface="Arial"/>
                <a:cs typeface="Arial"/>
              </a:rPr>
              <a:t>ATS transitions from normal to neutral position</a:t>
            </a:r>
          </a:p>
          <a:p>
            <a:pPr marL="342900" indent="-342900">
              <a:buFont typeface="+mj-lt"/>
              <a:buAutoNum type="arabicParenR"/>
            </a:pPr>
            <a:r>
              <a:rPr lang="en-US" dirty="0">
                <a:latin typeface="Arial"/>
                <a:cs typeface="Arial"/>
              </a:rPr>
              <a:t>ATS transitions from neutral to emergency position</a:t>
            </a:r>
          </a:p>
          <a:p>
            <a:pPr marL="342900" indent="-342900">
              <a:buFont typeface="+mj-lt"/>
              <a:buAutoNum type="arabicParenR"/>
            </a:pPr>
            <a:endParaRPr lang="en-US" dirty="0"/>
          </a:p>
          <a:p>
            <a:pPr marL="342900" indent="-342900">
              <a:buFont typeface="+mj-lt"/>
              <a:buAutoNum type="arabicParenR"/>
            </a:pPr>
            <a:endParaRPr lang="en-US" dirty="0"/>
          </a:p>
        </p:txBody>
      </p:sp>
      <p:sp>
        <p:nvSpPr>
          <p:cNvPr id="6" name="Arrow: Down 5">
            <a:extLst>
              <a:ext uri="{FF2B5EF4-FFF2-40B4-BE49-F238E27FC236}">
                <a16:creationId xmlns:a16="http://schemas.microsoft.com/office/drawing/2014/main" id="{FC89BF97-45E6-4A17-BC2C-36BBD6DB8C37}"/>
              </a:ext>
            </a:extLst>
          </p:cNvPr>
          <p:cNvSpPr/>
          <p:nvPr/>
        </p:nvSpPr>
        <p:spPr>
          <a:xfrm>
            <a:off x="224203" y="1901825"/>
            <a:ext cx="335280" cy="4158153"/>
          </a:xfrm>
          <a:prstGeom prst="downArrow">
            <a:avLst/>
          </a:prstGeom>
          <a:solidFill>
            <a:srgbClr val="DA28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TextBox 6">
            <a:extLst>
              <a:ext uri="{FF2B5EF4-FFF2-40B4-BE49-F238E27FC236}">
                <a16:creationId xmlns:a16="http://schemas.microsoft.com/office/drawing/2014/main" id="{5B188D51-76BE-425A-BCDD-523EAE748EE6}"/>
              </a:ext>
            </a:extLst>
          </p:cNvPr>
          <p:cNvSpPr txBox="1"/>
          <p:nvPr/>
        </p:nvSpPr>
        <p:spPr>
          <a:xfrm>
            <a:off x="8216304" y="2029961"/>
            <a:ext cx="3657600" cy="646331"/>
          </a:xfrm>
          <a:prstGeom prst="rect">
            <a:avLst/>
          </a:prstGeom>
          <a:noFill/>
          <a:ln w="57150">
            <a:solidFill>
              <a:schemeClr val="tx1"/>
            </a:solidFill>
          </a:ln>
        </p:spPr>
        <p:txBody>
          <a:bodyPr wrap="square" lIns="91440" tIns="45720" rIns="91440" bIns="45720" rtlCol="0" anchor="t">
            <a:spAutoFit/>
          </a:bodyPr>
          <a:lstStyle/>
          <a:p>
            <a:pPr algn="ctr"/>
            <a:r>
              <a:rPr lang="en-US" b="1" dirty="0"/>
              <a:t>0.5 – 1.0 Seconds based on application</a:t>
            </a:r>
          </a:p>
        </p:txBody>
      </p:sp>
      <p:sp>
        <p:nvSpPr>
          <p:cNvPr id="8" name="Callout: Right Arrow 7">
            <a:extLst>
              <a:ext uri="{FF2B5EF4-FFF2-40B4-BE49-F238E27FC236}">
                <a16:creationId xmlns:a16="http://schemas.microsoft.com/office/drawing/2014/main" id="{C5EDCEFB-A614-48D1-BC5A-26A78596C1D8}"/>
              </a:ext>
            </a:extLst>
          </p:cNvPr>
          <p:cNvSpPr/>
          <p:nvPr/>
        </p:nvSpPr>
        <p:spPr>
          <a:xfrm>
            <a:off x="609600" y="1901826"/>
            <a:ext cx="7429500" cy="902602"/>
          </a:xfrm>
          <a:prstGeom prst="rightArrowCallout">
            <a:avLst>
              <a:gd name="adj1" fmla="val 25000"/>
              <a:gd name="adj2" fmla="val 25000"/>
              <a:gd name="adj3" fmla="val 25000"/>
              <a:gd name="adj4" fmla="val 80875"/>
            </a:avLst>
          </a:prstGeom>
          <a:noFill/>
          <a:ln w="38100">
            <a:solidFill>
              <a:srgbClr val="DA281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extBox 8">
            <a:extLst>
              <a:ext uri="{FF2B5EF4-FFF2-40B4-BE49-F238E27FC236}">
                <a16:creationId xmlns:a16="http://schemas.microsoft.com/office/drawing/2014/main" id="{245DCB41-12E2-49B7-B992-0C7DA618BCE2}"/>
              </a:ext>
            </a:extLst>
          </p:cNvPr>
          <p:cNvSpPr txBox="1"/>
          <p:nvPr/>
        </p:nvSpPr>
        <p:spPr>
          <a:xfrm>
            <a:off x="8216304" y="2934835"/>
            <a:ext cx="3657600" cy="646331"/>
          </a:xfrm>
          <a:prstGeom prst="rect">
            <a:avLst/>
          </a:prstGeom>
          <a:noFill/>
          <a:ln w="57150">
            <a:solidFill>
              <a:schemeClr val="tx1"/>
            </a:solidFill>
          </a:ln>
        </p:spPr>
        <p:txBody>
          <a:bodyPr wrap="square" lIns="91440" tIns="45720" rIns="91440" bIns="45720" rtlCol="0" anchor="t">
            <a:spAutoFit/>
          </a:bodyPr>
          <a:lstStyle/>
          <a:p>
            <a:pPr algn="ctr"/>
            <a:r>
              <a:rPr lang="en-US" b="1" dirty="0"/>
              <a:t>4.0 – 8.5 Seconds based on generator set configuration</a:t>
            </a:r>
          </a:p>
        </p:txBody>
      </p:sp>
      <p:sp>
        <p:nvSpPr>
          <p:cNvPr id="10" name="Callout: Right Arrow 9">
            <a:extLst>
              <a:ext uri="{FF2B5EF4-FFF2-40B4-BE49-F238E27FC236}">
                <a16:creationId xmlns:a16="http://schemas.microsoft.com/office/drawing/2014/main" id="{61056014-6787-4B2E-BA79-1DB7650DDB7C}"/>
              </a:ext>
            </a:extLst>
          </p:cNvPr>
          <p:cNvSpPr/>
          <p:nvPr/>
        </p:nvSpPr>
        <p:spPr>
          <a:xfrm>
            <a:off x="609600" y="2806700"/>
            <a:ext cx="7429500" cy="1058718"/>
          </a:xfrm>
          <a:prstGeom prst="rightArrowCallout">
            <a:avLst>
              <a:gd name="adj1" fmla="val 25000"/>
              <a:gd name="adj2" fmla="val 25000"/>
              <a:gd name="adj3" fmla="val 25000"/>
              <a:gd name="adj4" fmla="val 80875"/>
            </a:avLst>
          </a:prstGeom>
          <a:noFill/>
          <a:ln w="38100">
            <a:solidFill>
              <a:srgbClr val="DA281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TextBox 10">
            <a:extLst>
              <a:ext uri="{FF2B5EF4-FFF2-40B4-BE49-F238E27FC236}">
                <a16:creationId xmlns:a16="http://schemas.microsoft.com/office/drawing/2014/main" id="{83A89A8E-1577-4F1F-AA9C-EAD05D550386}"/>
              </a:ext>
            </a:extLst>
          </p:cNvPr>
          <p:cNvSpPr txBox="1"/>
          <p:nvPr/>
        </p:nvSpPr>
        <p:spPr>
          <a:xfrm>
            <a:off x="8216304" y="5347460"/>
            <a:ext cx="3657600" cy="646331"/>
          </a:xfrm>
          <a:prstGeom prst="rect">
            <a:avLst/>
          </a:prstGeom>
          <a:noFill/>
          <a:ln w="57150">
            <a:solidFill>
              <a:schemeClr val="tx1"/>
            </a:solidFill>
          </a:ln>
        </p:spPr>
        <p:txBody>
          <a:bodyPr wrap="square" rtlCol="0">
            <a:spAutoFit/>
          </a:bodyPr>
          <a:lstStyle/>
          <a:p>
            <a:pPr algn="ctr"/>
            <a:r>
              <a:rPr lang="en-US" b="1" dirty="0"/>
              <a:t>0.5 – 1.5 Seconds based on transfer switch and application</a:t>
            </a:r>
          </a:p>
        </p:txBody>
      </p:sp>
      <p:sp>
        <p:nvSpPr>
          <p:cNvPr id="12" name="Callout: Right Arrow 11">
            <a:extLst>
              <a:ext uri="{FF2B5EF4-FFF2-40B4-BE49-F238E27FC236}">
                <a16:creationId xmlns:a16="http://schemas.microsoft.com/office/drawing/2014/main" id="{179D5595-24EB-4D56-8B05-F471C2C87496}"/>
              </a:ext>
            </a:extLst>
          </p:cNvPr>
          <p:cNvSpPr/>
          <p:nvPr/>
        </p:nvSpPr>
        <p:spPr>
          <a:xfrm>
            <a:off x="581891" y="5507182"/>
            <a:ext cx="7457208" cy="893618"/>
          </a:xfrm>
          <a:prstGeom prst="rightArrowCallout">
            <a:avLst>
              <a:gd name="adj1" fmla="val 25000"/>
              <a:gd name="adj2" fmla="val 25000"/>
              <a:gd name="adj3" fmla="val 25000"/>
              <a:gd name="adj4" fmla="val 80875"/>
            </a:avLst>
          </a:prstGeom>
          <a:noFill/>
          <a:ln w="38100">
            <a:solidFill>
              <a:srgbClr val="DA281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Callout: Right Arrow 12">
            <a:extLst>
              <a:ext uri="{FF2B5EF4-FFF2-40B4-BE49-F238E27FC236}">
                <a16:creationId xmlns:a16="http://schemas.microsoft.com/office/drawing/2014/main" id="{F49B28F6-800D-427E-967B-5C92AB83D32A}"/>
              </a:ext>
            </a:extLst>
          </p:cNvPr>
          <p:cNvSpPr/>
          <p:nvPr/>
        </p:nvSpPr>
        <p:spPr>
          <a:xfrm>
            <a:off x="602674" y="3906982"/>
            <a:ext cx="7498772" cy="1537854"/>
          </a:xfrm>
          <a:prstGeom prst="rightArrowCallout">
            <a:avLst>
              <a:gd name="adj1" fmla="val 25000"/>
              <a:gd name="adj2" fmla="val 25000"/>
              <a:gd name="adj3" fmla="val 25000"/>
              <a:gd name="adj4" fmla="val 80875"/>
            </a:avLst>
          </a:prstGeom>
          <a:noFill/>
          <a:ln w="38100">
            <a:solidFill>
              <a:srgbClr val="DA281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TextBox 13">
            <a:extLst>
              <a:ext uri="{FF2B5EF4-FFF2-40B4-BE49-F238E27FC236}">
                <a16:creationId xmlns:a16="http://schemas.microsoft.com/office/drawing/2014/main" id="{1A3D9E26-A0AF-4FC7-9FC8-BD2A82491299}"/>
              </a:ext>
            </a:extLst>
          </p:cNvPr>
          <p:cNvSpPr txBox="1"/>
          <p:nvPr/>
        </p:nvSpPr>
        <p:spPr>
          <a:xfrm>
            <a:off x="8216304" y="3864148"/>
            <a:ext cx="3657600" cy="1200329"/>
          </a:xfrm>
          <a:prstGeom prst="rect">
            <a:avLst/>
          </a:prstGeom>
          <a:noFill/>
          <a:ln w="57150">
            <a:solidFill>
              <a:schemeClr val="tx1"/>
            </a:solidFill>
          </a:ln>
        </p:spPr>
        <p:txBody>
          <a:bodyPr wrap="square" lIns="91440" tIns="45720" rIns="91440" bIns="45720" rtlCol="0" anchor="t">
            <a:spAutoFit/>
          </a:bodyPr>
          <a:lstStyle/>
          <a:p>
            <a:pPr algn="ctr"/>
            <a:r>
              <a:rPr lang="en-US" b="1" dirty="0"/>
              <a:t>0.5 – 1.0 Second for first generator set</a:t>
            </a:r>
          </a:p>
          <a:p>
            <a:pPr algn="ctr"/>
            <a:r>
              <a:rPr lang="en-US" b="1" dirty="0"/>
              <a:t>0.5 – 1.0 Second for each additional generator set</a:t>
            </a:r>
            <a:endParaRPr lang="en-US" b="1" dirty="0">
              <a:cs typeface="Arial"/>
            </a:endParaRPr>
          </a:p>
        </p:txBody>
      </p:sp>
      <p:sp>
        <p:nvSpPr>
          <p:cNvPr id="15" name="Title 2">
            <a:extLst>
              <a:ext uri="{FF2B5EF4-FFF2-40B4-BE49-F238E27FC236}">
                <a16:creationId xmlns:a16="http://schemas.microsoft.com/office/drawing/2014/main" id="{F756CED1-1830-4E98-880C-8C088204BC3F}"/>
              </a:ext>
            </a:extLst>
          </p:cNvPr>
          <p:cNvSpPr txBox="1">
            <a:spLocks/>
          </p:cNvSpPr>
          <p:nvPr/>
        </p:nvSpPr>
        <p:spPr>
          <a:xfrm>
            <a:off x="306996" y="310243"/>
            <a:ext cx="11158174" cy="1194889"/>
          </a:xfrm>
          <a:prstGeom prst="rect">
            <a:avLst/>
          </a:prstGeom>
        </p:spPr>
        <p:txBody>
          <a:bodyPr vert="horz" lIns="91440" tIns="45720" rIns="91440" bIns="45720" rtlCol="0" anchor="t">
            <a:noAutofit/>
          </a:bodyPr>
          <a:lstStyle>
            <a:lvl1pPr algn="l" defTabSz="914400" rtl="0" eaLnBrk="1" latinLnBrk="0" hangingPunct="1">
              <a:lnSpc>
                <a:spcPts val="4800"/>
              </a:lnSpc>
              <a:spcBef>
                <a:spcPct val="0"/>
              </a:spcBef>
              <a:buNone/>
              <a:defRPr sz="4400" b="1" i="0" kern="1200">
                <a:solidFill>
                  <a:schemeClr val="tx1"/>
                </a:solidFill>
                <a:latin typeface="Arial" charset="0"/>
                <a:ea typeface="Arial" charset="0"/>
                <a:cs typeface="Arial" charset="0"/>
              </a:defRPr>
            </a:lvl1pPr>
          </a:lstStyle>
          <a:p>
            <a:r>
              <a:rPr lang="en-US" sz="3600" dirty="0"/>
              <a:t>Utility Outage - Multiple Generator Set System Sequence of Events</a:t>
            </a:r>
          </a:p>
        </p:txBody>
      </p:sp>
    </p:spTree>
    <p:extLst>
      <p:ext uri="{BB962C8B-B14F-4D97-AF65-F5344CB8AC3E}">
        <p14:creationId xmlns:p14="http://schemas.microsoft.com/office/powerpoint/2010/main" val="362701852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2" descr="https://lh3.googleusercontent.com/A9BUAKO_1i3kGNJDBDioPEGiAdiLQ5ixUtgTDWsAX6L77GIUvXJmmen7M-W6yRvIrs4NePQbl4oZjWVK61A1uSTdby35EN_Dm0o4ItkyVeVIcBPXFF8aWFf7cIjKtP_WDJb5yRcR8KBvBCG7uVzn_AcJeWrXFygbi_IxS_FbAH3WdM2KNmFZttas_onbmlKyBzZJNj1anjjd-Ra0avFXMUVzfOhkiGFmtjH56M81YFq3BhMo_OJC29W0dDrLxmRkoNFP64YTc8ndjsIjNTbHxDJTxYvlIUm-zhlF9JeCBTOZvMg1aIhszCAmtaVk4soWCCFrHO7ncDhFAMpqZcA5Fv6XqrcqH_0G9rAA5YaBmcpaR8RcLE79kMAk-Zt-Lt4hsQrzZ-OmD3X8km1odSoFpm1R5YXEVf1GglJeEc8tAyaas9cikJD4DDPxMBkHE-JzGPNJuK33J1E2sQQpYZOFB_4FPOhFblritqD2NAPb2uPnsbXuBzI3CHC7TT5P94nSWjOhAUS52k-i3O7DIE97F7NmORu5MwQp65ser2U6xKhIlHykDWLvn3Y1RlSOE93jFy_6wVsB43d7zit3zi_f-WF2EajUMujzufsgF7Fcgl1uLHZQxM0E72fWSQjtDs_VsBXKyTBg3YGQbg_jmSwflJGx=w707-h942-no">
            <a:extLst>
              <a:ext uri="{FF2B5EF4-FFF2-40B4-BE49-F238E27FC236}">
                <a16:creationId xmlns:a16="http://schemas.microsoft.com/office/drawing/2014/main" id="{BF007C3F-0617-46ED-B4F9-531D95C1B7B4}"/>
              </a:ext>
            </a:extLst>
          </p:cNvPr>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21610"/>
          <a:stretch/>
        </p:blipFill>
        <p:spPr bwMode="auto">
          <a:xfrm>
            <a:off x="7259216" y="1927592"/>
            <a:ext cx="2049545" cy="2019539"/>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Placeholder 5">
            <a:extLst>
              <a:ext uri="{FF2B5EF4-FFF2-40B4-BE49-F238E27FC236}">
                <a16:creationId xmlns:a16="http://schemas.microsoft.com/office/drawing/2014/main" id="{4015B693-83AD-48EB-867D-335B5A523D45}"/>
              </a:ext>
            </a:extLst>
          </p:cNvPr>
          <p:cNvPicPr>
            <a:picLocks noChangeAspect="1"/>
          </p:cNvPicPr>
          <p:nvPr/>
        </p:nvPicPr>
        <p:blipFill>
          <a:blip r:embed="rId4" cstate="print">
            <a:extLst>
              <a:ext uri="{28A0092B-C50C-407E-A947-70E740481C1C}">
                <a14:useLocalDpi xmlns:a14="http://schemas.microsoft.com/office/drawing/2010/main" val="0"/>
              </a:ext>
            </a:extLst>
          </a:blip>
          <a:srcRect l="8383" r="8383"/>
          <a:stretch>
            <a:fillRect/>
          </a:stretch>
        </p:blipFill>
        <p:spPr>
          <a:xfrm>
            <a:off x="7259215" y="4057497"/>
            <a:ext cx="2049545" cy="1847131"/>
          </a:xfrm>
          <a:prstGeom prst="rect">
            <a:avLst/>
          </a:prstGeom>
        </p:spPr>
      </p:pic>
      <p:pic>
        <p:nvPicPr>
          <p:cNvPr id="17" name="Picture 6" descr="Interruptible pics 012">
            <a:extLst>
              <a:ext uri="{FF2B5EF4-FFF2-40B4-BE49-F238E27FC236}">
                <a16:creationId xmlns:a16="http://schemas.microsoft.com/office/drawing/2014/main" id="{F9BF9890-FF01-4B7F-8EAC-D9696E3D0696}"/>
              </a:ext>
            </a:extLst>
          </p:cNvPr>
          <p:cNvPicPr>
            <a:picLocks noChangeAspect="1" noChangeArrowheads="1"/>
          </p:cNvPicPr>
          <p:nvPr/>
        </p:nvPicPr>
        <p:blipFill>
          <a:blip r:embed="rId5" cstate="print"/>
          <a:srcRect l="8383" r="8383"/>
          <a:stretch>
            <a:fillRect/>
          </a:stretch>
        </p:blipFill>
        <p:spPr bwMode="auto">
          <a:xfrm>
            <a:off x="9428390" y="1926792"/>
            <a:ext cx="2049545" cy="1846789"/>
          </a:xfrm>
          <a:prstGeom prst="rect">
            <a:avLst/>
          </a:prstGeom>
          <a:noFill/>
          <a:ln w="9525">
            <a:noFill/>
            <a:miter lim="800000"/>
            <a:headEnd/>
            <a:tailEnd/>
          </a:ln>
          <a:effectLst/>
        </p:spPr>
      </p:pic>
      <p:pic>
        <p:nvPicPr>
          <p:cNvPr id="18" name="Picture 2" descr="C:\Users\id398\AppData\Local\Microsoft\Windows\Temporary Internet Files\Content.IE5\998P7LSO\QSL9 Rad-scr.jpg">
            <a:extLst>
              <a:ext uri="{FF2B5EF4-FFF2-40B4-BE49-F238E27FC236}">
                <a16:creationId xmlns:a16="http://schemas.microsoft.com/office/drawing/2014/main" id="{99C66711-AAD6-4161-BEE4-313438F2990B}"/>
              </a:ext>
            </a:extLst>
          </p:cNvPr>
          <p:cNvPicPr>
            <a:picLocks noChangeAspect="1" noChangeArrowheads="1"/>
          </p:cNvPicPr>
          <p:nvPr/>
        </p:nvPicPr>
        <p:blipFill>
          <a:blip r:embed="rId6" cstate="print"/>
          <a:srcRect/>
          <a:stretch>
            <a:fillRect/>
          </a:stretch>
        </p:blipFill>
        <p:spPr bwMode="auto">
          <a:xfrm>
            <a:off x="9634833" y="3923950"/>
            <a:ext cx="1636658" cy="2114223"/>
          </a:xfrm>
          <a:prstGeom prst="rect">
            <a:avLst/>
          </a:prstGeom>
          <a:noFill/>
          <a:ln w="9525">
            <a:noFill/>
            <a:miter lim="800000"/>
            <a:headEnd/>
            <a:tailEnd/>
          </a:ln>
          <a:effectLst/>
        </p:spPr>
      </p:pic>
      <p:sp>
        <p:nvSpPr>
          <p:cNvPr id="19" name="Rectangle 18">
            <a:extLst>
              <a:ext uri="{FF2B5EF4-FFF2-40B4-BE49-F238E27FC236}">
                <a16:creationId xmlns:a16="http://schemas.microsoft.com/office/drawing/2014/main" id="{8BEF6929-4853-4890-8271-E8B8EBEC291F}"/>
              </a:ext>
            </a:extLst>
          </p:cNvPr>
          <p:cNvSpPr/>
          <p:nvPr/>
        </p:nvSpPr>
        <p:spPr>
          <a:xfrm>
            <a:off x="7037408" y="1817226"/>
            <a:ext cx="4662154" cy="4290342"/>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872DB3AE-B25B-4024-BB16-B28B40982A4A}"/>
              </a:ext>
            </a:extLst>
          </p:cNvPr>
          <p:cNvSpPr>
            <a:spLocks noGrp="1"/>
          </p:cNvSpPr>
          <p:nvPr>
            <p:ph type="title"/>
          </p:nvPr>
        </p:nvSpPr>
        <p:spPr/>
        <p:txBody>
          <a:bodyPr/>
          <a:lstStyle/>
          <a:p>
            <a:r>
              <a:rPr lang="en-US" dirty="0">
                <a:latin typeface="Arial"/>
                <a:cs typeface="Arial"/>
              </a:rPr>
              <a:t>E P S - </a:t>
            </a:r>
            <a:r>
              <a:rPr lang="en-US" sz="4400" dirty="0">
                <a:latin typeface="Arial"/>
                <a:cs typeface="Arial"/>
              </a:rPr>
              <a:t>Subsystems</a:t>
            </a:r>
            <a:endParaRPr lang="en-US" dirty="0">
              <a:latin typeface="Arial"/>
              <a:cs typeface="Arial"/>
            </a:endParaRPr>
          </a:p>
        </p:txBody>
      </p:sp>
      <p:sp>
        <p:nvSpPr>
          <p:cNvPr id="3" name="Text Placeholder 2">
            <a:extLst>
              <a:ext uri="{FF2B5EF4-FFF2-40B4-BE49-F238E27FC236}">
                <a16:creationId xmlns:a16="http://schemas.microsoft.com/office/drawing/2014/main" id="{34E53DF0-6A09-4B08-ACC1-49AAB6218EF2}"/>
              </a:ext>
            </a:extLst>
          </p:cNvPr>
          <p:cNvSpPr>
            <a:spLocks noGrp="1"/>
          </p:cNvSpPr>
          <p:nvPr>
            <p:ph type="body" sz="quarter" idx="11"/>
          </p:nvPr>
        </p:nvSpPr>
        <p:spPr/>
        <p:txBody>
          <a:bodyPr lIns="91440" tIns="45720" rIns="91440" bIns="45720" anchor="t">
            <a:normAutofit/>
          </a:bodyPr>
          <a:lstStyle/>
          <a:p>
            <a:pPr marL="285750" indent="-285750">
              <a:buFont typeface="Arial" panose="020B0604020202020204" pitchFamily="34" charset="0"/>
              <a:buChar char="•"/>
            </a:pPr>
            <a:r>
              <a:rPr lang="en-US" sz="2000" dirty="0">
                <a:latin typeface="Arial"/>
                <a:cs typeface="Arial"/>
              </a:rPr>
              <a:t>Batteries, Starting &amp; Charging Systems.</a:t>
            </a:r>
          </a:p>
          <a:p>
            <a:pPr marL="285750" indent="-285750">
              <a:buFont typeface="Arial" panose="020B0604020202020204" pitchFamily="34" charset="0"/>
              <a:buChar char="•"/>
            </a:pPr>
            <a:r>
              <a:rPr lang="en-US" sz="2000" dirty="0">
                <a:latin typeface="Arial"/>
                <a:cs typeface="Arial"/>
              </a:rPr>
              <a:t>Fuel Storage and Delivery Systems</a:t>
            </a:r>
          </a:p>
          <a:p>
            <a:pPr marL="285750" indent="-285750">
              <a:buFont typeface="Arial" panose="020B0604020202020204" pitchFamily="34" charset="0"/>
              <a:buChar char="•"/>
            </a:pPr>
            <a:r>
              <a:rPr lang="en-US" sz="2000" dirty="0">
                <a:latin typeface="Arial"/>
                <a:cs typeface="Arial"/>
              </a:rPr>
              <a:t>Temperature Maintenance and Cooling Systems</a:t>
            </a:r>
          </a:p>
        </p:txBody>
      </p:sp>
      <p:sp>
        <p:nvSpPr>
          <p:cNvPr id="4" name="Text Placeholder 3">
            <a:extLst>
              <a:ext uri="{FF2B5EF4-FFF2-40B4-BE49-F238E27FC236}">
                <a16:creationId xmlns:a16="http://schemas.microsoft.com/office/drawing/2014/main" id="{F9361D6D-7C4E-4B75-AC61-99B3D26C594E}"/>
              </a:ext>
            </a:extLst>
          </p:cNvPr>
          <p:cNvSpPr>
            <a:spLocks noGrp="1"/>
          </p:cNvSpPr>
          <p:nvPr>
            <p:ph type="body" sz="quarter" idx="12"/>
          </p:nvPr>
        </p:nvSpPr>
        <p:spPr/>
        <p:txBody>
          <a:bodyPr/>
          <a:lstStyle/>
          <a:p>
            <a:endParaRPr lang="en-US" dirty="0"/>
          </a:p>
        </p:txBody>
      </p:sp>
    </p:spTree>
    <p:extLst>
      <p:ext uri="{BB962C8B-B14F-4D97-AF65-F5344CB8AC3E}">
        <p14:creationId xmlns:p14="http://schemas.microsoft.com/office/powerpoint/2010/main" val="318798944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CBF05D45-11B6-4195-B195-7869FE28136B}"/>
              </a:ext>
            </a:extLst>
          </p:cNvPr>
          <p:cNvSpPr>
            <a:spLocks noGrp="1"/>
          </p:cNvSpPr>
          <p:nvPr>
            <p:ph type="body" sz="quarter" idx="11"/>
          </p:nvPr>
        </p:nvSpPr>
        <p:spPr/>
        <p:txBody>
          <a:bodyPr>
            <a:normAutofit/>
          </a:bodyPr>
          <a:lstStyle/>
          <a:p>
            <a:r>
              <a:rPr lang="en-US" sz="2400" b="1" dirty="0"/>
              <a:t>Q&amp;A Button: </a:t>
            </a:r>
          </a:p>
          <a:p>
            <a:pPr marL="342900" indent="-342900">
              <a:buFont typeface="Arial" panose="020B0604020202020204" pitchFamily="34" charset="0"/>
              <a:buChar char="•"/>
            </a:pPr>
            <a:r>
              <a:rPr lang="en-US" sz="2400" dirty="0"/>
              <a:t>For technical questions on today’s topic</a:t>
            </a:r>
          </a:p>
          <a:p>
            <a:pPr marL="342900" indent="-342900">
              <a:buFont typeface="Arial" panose="020B0604020202020204" pitchFamily="34" charset="0"/>
              <a:buChar char="•"/>
            </a:pPr>
            <a:r>
              <a:rPr lang="en-US" sz="2400" dirty="0"/>
              <a:t>Ask at anytime</a:t>
            </a:r>
          </a:p>
          <a:p>
            <a:pPr marL="342900" indent="-342900">
              <a:buFont typeface="Arial" panose="020B0604020202020204" pitchFamily="34" charset="0"/>
              <a:buChar char="•"/>
            </a:pPr>
            <a:r>
              <a:rPr lang="en-US" sz="2400" dirty="0"/>
              <a:t>Not all questions may get answered but we’ll do our best!</a:t>
            </a:r>
          </a:p>
          <a:p>
            <a:pPr marL="285750" indent="-285750">
              <a:buFontTx/>
              <a:buChar char="-"/>
            </a:pPr>
            <a:endParaRPr lang="en-US" sz="2400" dirty="0"/>
          </a:p>
          <a:p>
            <a:r>
              <a:rPr lang="en-US" sz="2400" b="1" dirty="0"/>
              <a:t>Chat Button:</a:t>
            </a:r>
          </a:p>
          <a:p>
            <a:pPr marL="457200" indent="-457200">
              <a:buFont typeface="Arial" panose="020B0604020202020204" pitchFamily="34" charset="0"/>
              <a:buChar char="•"/>
            </a:pPr>
            <a:r>
              <a:rPr lang="en-US" sz="2400" dirty="0"/>
              <a:t>For general PowerHour or Zoom questions</a:t>
            </a:r>
          </a:p>
          <a:p>
            <a:pPr marL="285750" indent="-285750">
              <a:buFontTx/>
              <a:buChar char="-"/>
            </a:pPr>
            <a:endParaRPr lang="en-US" sz="2400" dirty="0"/>
          </a:p>
        </p:txBody>
      </p:sp>
      <p:sp>
        <p:nvSpPr>
          <p:cNvPr id="2" name="Title 1">
            <a:extLst>
              <a:ext uri="{FF2B5EF4-FFF2-40B4-BE49-F238E27FC236}">
                <a16:creationId xmlns:a16="http://schemas.microsoft.com/office/drawing/2014/main" id="{47F288CD-41E0-449F-B739-71B4D88EBD03}"/>
              </a:ext>
            </a:extLst>
          </p:cNvPr>
          <p:cNvSpPr>
            <a:spLocks noGrp="1"/>
          </p:cNvSpPr>
          <p:nvPr>
            <p:ph type="title"/>
          </p:nvPr>
        </p:nvSpPr>
        <p:spPr/>
        <p:txBody>
          <a:bodyPr/>
          <a:lstStyle/>
          <a:p>
            <a:r>
              <a:rPr lang="en-US"/>
              <a:t>Asking a Question:</a:t>
            </a:r>
          </a:p>
        </p:txBody>
      </p:sp>
      <p:pic>
        <p:nvPicPr>
          <p:cNvPr id="5" name="Picture 4">
            <a:extLst>
              <a:ext uri="{FF2B5EF4-FFF2-40B4-BE49-F238E27FC236}">
                <a16:creationId xmlns:a16="http://schemas.microsoft.com/office/drawing/2014/main" id="{BA4BE161-1763-4722-BEE7-5592AFE1AAA8}"/>
              </a:ext>
            </a:extLst>
          </p:cNvPr>
          <p:cNvPicPr>
            <a:picLocks noChangeAspect="1"/>
          </p:cNvPicPr>
          <p:nvPr/>
        </p:nvPicPr>
        <p:blipFill>
          <a:blip r:embed="rId3"/>
          <a:stretch>
            <a:fillRect/>
          </a:stretch>
        </p:blipFill>
        <p:spPr>
          <a:xfrm>
            <a:off x="9111727" y="1946275"/>
            <a:ext cx="1301675" cy="1171508"/>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6" name="Picture 5">
            <a:extLst>
              <a:ext uri="{FF2B5EF4-FFF2-40B4-BE49-F238E27FC236}">
                <a16:creationId xmlns:a16="http://schemas.microsoft.com/office/drawing/2014/main" id="{489AC4CF-3BD6-4367-81F1-6845DF1A07CC}"/>
              </a:ext>
            </a:extLst>
          </p:cNvPr>
          <p:cNvPicPr>
            <a:picLocks noChangeAspect="1"/>
          </p:cNvPicPr>
          <p:nvPr/>
        </p:nvPicPr>
        <p:blipFill>
          <a:blip r:embed="rId4"/>
          <a:stretch>
            <a:fillRect/>
          </a:stretch>
        </p:blipFill>
        <p:spPr>
          <a:xfrm>
            <a:off x="9111727" y="4284627"/>
            <a:ext cx="1301675" cy="1131891"/>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Tree>
    <p:extLst>
      <p:ext uri="{BB962C8B-B14F-4D97-AF65-F5344CB8AC3E}">
        <p14:creationId xmlns:p14="http://schemas.microsoft.com/office/powerpoint/2010/main" val="5624870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83D209C-8882-4706-94C1-3AAA4874982F}"/>
              </a:ext>
            </a:extLst>
          </p:cNvPr>
          <p:cNvPicPr>
            <a:picLocks noChangeAspect="1"/>
          </p:cNvPicPr>
          <p:nvPr/>
        </p:nvPicPr>
        <p:blipFill>
          <a:blip r:embed="rId3"/>
          <a:stretch>
            <a:fillRect/>
          </a:stretch>
        </p:blipFill>
        <p:spPr>
          <a:xfrm>
            <a:off x="6661767" y="2107854"/>
            <a:ext cx="5042551" cy="3570178"/>
          </a:xfrm>
          <a:prstGeom prst="rect">
            <a:avLst/>
          </a:prstGeom>
        </p:spPr>
      </p:pic>
      <p:sp>
        <p:nvSpPr>
          <p:cNvPr id="22" name="Rectangle 21">
            <a:extLst>
              <a:ext uri="{FF2B5EF4-FFF2-40B4-BE49-F238E27FC236}">
                <a16:creationId xmlns:a16="http://schemas.microsoft.com/office/drawing/2014/main" id="{44562C0B-C563-4F99-88A4-B7A11EF2773A}"/>
              </a:ext>
            </a:extLst>
          </p:cNvPr>
          <p:cNvSpPr/>
          <p:nvPr/>
        </p:nvSpPr>
        <p:spPr>
          <a:xfrm>
            <a:off x="6547756" y="1872743"/>
            <a:ext cx="5156563" cy="4152499"/>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3" name="Rectangle 22">
            <a:extLst>
              <a:ext uri="{FF2B5EF4-FFF2-40B4-BE49-F238E27FC236}">
                <a16:creationId xmlns:a16="http://schemas.microsoft.com/office/drawing/2014/main" id="{4B83009E-7819-4D7F-863A-E309CC28E7C7}"/>
              </a:ext>
            </a:extLst>
          </p:cNvPr>
          <p:cNvSpPr/>
          <p:nvPr/>
        </p:nvSpPr>
        <p:spPr>
          <a:xfrm>
            <a:off x="6547755" y="2826719"/>
            <a:ext cx="5156563" cy="301752"/>
          </a:xfrm>
          <a:prstGeom prst="rect">
            <a:avLst/>
          </a:prstGeom>
          <a:solidFill>
            <a:srgbClr val="FF0000">
              <a:alpha val="7059"/>
            </a:srgbClr>
          </a:solid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4" name="Rectangle 23">
            <a:extLst>
              <a:ext uri="{FF2B5EF4-FFF2-40B4-BE49-F238E27FC236}">
                <a16:creationId xmlns:a16="http://schemas.microsoft.com/office/drawing/2014/main" id="{E8324715-FD39-47D2-B632-CF4D0D2FAA50}"/>
              </a:ext>
            </a:extLst>
          </p:cNvPr>
          <p:cNvSpPr/>
          <p:nvPr/>
        </p:nvSpPr>
        <p:spPr>
          <a:xfrm>
            <a:off x="6547755" y="3492072"/>
            <a:ext cx="5156563" cy="668347"/>
          </a:xfrm>
          <a:prstGeom prst="rect">
            <a:avLst/>
          </a:prstGeom>
          <a:solidFill>
            <a:srgbClr val="FF0000">
              <a:alpha val="7059"/>
            </a:srgbClr>
          </a:solid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0A1209DA-06C2-4CD0-AFA6-1C0078E0782E}"/>
              </a:ext>
            </a:extLst>
          </p:cNvPr>
          <p:cNvSpPr>
            <a:spLocks noGrp="1"/>
          </p:cNvSpPr>
          <p:nvPr>
            <p:ph type="title"/>
          </p:nvPr>
        </p:nvSpPr>
        <p:spPr/>
        <p:txBody>
          <a:bodyPr>
            <a:normAutofit/>
          </a:bodyPr>
          <a:lstStyle/>
          <a:p>
            <a:r>
              <a:rPr lang="en-US" dirty="0">
                <a:latin typeface="Arial"/>
                <a:cs typeface="Arial"/>
              </a:rPr>
              <a:t>E P S</a:t>
            </a:r>
            <a:r>
              <a:rPr lang="en-US" sz="4400" dirty="0">
                <a:latin typeface="Arial"/>
                <a:cs typeface="Arial"/>
              </a:rPr>
              <a:t> </a:t>
            </a:r>
            <a:r>
              <a:rPr lang="en-US" dirty="0">
                <a:latin typeface="Arial"/>
                <a:cs typeface="Arial"/>
              </a:rPr>
              <a:t>- </a:t>
            </a:r>
            <a:r>
              <a:rPr lang="en-US" sz="4400" dirty="0">
                <a:latin typeface="Arial"/>
                <a:cs typeface="Arial"/>
              </a:rPr>
              <a:t>Subsystems</a:t>
            </a:r>
            <a:br>
              <a:rPr lang="en-US" sz="4400" dirty="0"/>
            </a:br>
            <a:r>
              <a:rPr lang="en-US" sz="3200" dirty="0">
                <a:solidFill>
                  <a:srgbClr val="C00000"/>
                </a:solidFill>
                <a:latin typeface="Arial"/>
                <a:cs typeface="Arial"/>
              </a:rPr>
              <a:t>Batteries, Starting and Charging Systems</a:t>
            </a:r>
            <a:endParaRPr lang="en-US" dirty="0">
              <a:solidFill>
                <a:srgbClr val="C00000"/>
              </a:solidFill>
              <a:latin typeface="Arial"/>
              <a:cs typeface="Arial"/>
            </a:endParaRPr>
          </a:p>
        </p:txBody>
      </p:sp>
      <p:sp>
        <p:nvSpPr>
          <p:cNvPr id="4" name="Text Placeholder 3">
            <a:extLst>
              <a:ext uri="{FF2B5EF4-FFF2-40B4-BE49-F238E27FC236}">
                <a16:creationId xmlns:a16="http://schemas.microsoft.com/office/drawing/2014/main" id="{8B949CEA-C8E4-43C9-9DBE-E3DBD7B3318C}"/>
              </a:ext>
            </a:extLst>
          </p:cNvPr>
          <p:cNvSpPr>
            <a:spLocks noGrp="1"/>
          </p:cNvSpPr>
          <p:nvPr>
            <p:ph type="body" sz="quarter" idx="11"/>
          </p:nvPr>
        </p:nvSpPr>
        <p:spPr>
          <a:xfrm>
            <a:off x="609601" y="1901825"/>
            <a:ext cx="5663878" cy="4425950"/>
          </a:xfrm>
        </p:spPr>
        <p:txBody>
          <a:bodyPr>
            <a:normAutofit/>
          </a:bodyPr>
          <a:lstStyle/>
          <a:p>
            <a:pPr marL="0" indent="0">
              <a:buNone/>
            </a:pPr>
            <a:r>
              <a:rPr lang="en-US" sz="2000" b="1" dirty="0"/>
              <a:t>5.6.4.1 Starting Systems </a:t>
            </a:r>
          </a:p>
          <a:p>
            <a:pPr lvl="1"/>
            <a:r>
              <a:rPr lang="en-US" dirty="0"/>
              <a:t>Starting shall be accomplished using either an electric or a stored energy starting system.</a:t>
            </a:r>
          </a:p>
          <a:p>
            <a:pPr marL="0" indent="0">
              <a:buNone/>
            </a:pPr>
            <a:r>
              <a:rPr lang="en-US" sz="2000" b="1" dirty="0"/>
              <a:t>5.6.4.3 Number of Batteries. </a:t>
            </a:r>
          </a:p>
          <a:p>
            <a:pPr lvl="1"/>
            <a:r>
              <a:rPr lang="en-US" dirty="0"/>
              <a:t>Each prime mover shall be provided with both of the following:</a:t>
            </a:r>
          </a:p>
          <a:p>
            <a:pPr lvl="1"/>
            <a:r>
              <a:rPr lang="en-US" dirty="0"/>
              <a:t>Storage battery units as specified in Table 5.6.4.2</a:t>
            </a:r>
          </a:p>
          <a:p>
            <a:pPr marL="0" indent="0">
              <a:buNone/>
            </a:pPr>
            <a:r>
              <a:rPr lang="en-US" sz="2000" b="1" dirty="0"/>
              <a:t>5.6.4.4 Size of Batteries. </a:t>
            </a:r>
          </a:p>
          <a:p>
            <a:pPr lvl="1"/>
            <a:r>
              <a:rPr lang="en-US" dirty="0"/>
              <a:t>The battery unit shall have the capacity to maintain the cranking speed recommended by the prime mover manufacturer through two complete periods of cranking limiter time-outs as specified in Table 5.6.4.2, item (d).</a:t>
            </a:r>
            <a:endParaRPr lang="en-US" sz="2000" dirty="0"/>
          </a:p>
        </p:txBody>
      </p:sp>
      <p:sp>
        <p:nvSpPr>
          <p:cNvPr id="5" name="Text Placeholder 4">
            <a:extLst>
              <a:ext uri="{FF2B5EF4-FFF2-40B4-BE49-F238E27FC236}">
                <a16:creationId xmlns:a16="http://schemas.microsoft.com/office/drawing/2014/main" id="{584018F8-7181-4104-8E4E-EF98A9C5B91B}"/>
              </a:ext>
            </a:extLst>
          </p:cNvPr>
          <p:cNvSpPr>
            <a:spLocks noGrp="1"/>
          </p:cNvSpPr>
          <p:nvPr>
            <p:ph type="body" sz="quarter" idx="12"/>
          </p:nvPr>
        </p:nvSpPr>
        <p:spPr/>
        <p:txBody>
          <a:bodyPr/>
          <a:lstStyle/>
          <a:p>
            <a:endParaRPr lang="en-US" dirty="0"/>
          </a:p>
        </p:txBody>
      </p:sp>
    </p:spTree>
    <p:extLst>
      <p:ext uri="{BB962C8B-B14F-4D97-AF65-F5344CB8AC3E}">
        <p14:creationId xmlns:p14="http://schemas.microsoft.com/office/powerpoint/2010/main" val="46810685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Group 15">
            <a:extLst>
              <a:ext uri="{FF2B5EF4-FFF2-40B4-BE49-F238E27FC236}">
                <a16:creationId xmlns:a16="http://schemas.microsoft.com/office/drawing/2014/main" id="{5A3BA55A-2D74-4861-BDF0-1515062C20EE}"/>
              </a:ext>
            </a:extLst>
          </p:cNvPr>
          <p:cNvGrpSpPr/>
          <p:nvPr/>
        </p:nvGrpSpPr>
        <p:grpSpPr>
          <a:xfrm>
            <a:off x="7835102" y="1873786"/>
            <a:ext cx="3656390" cy="4403910"/>
            <a:chOff x="7613776" y="1895806"/>
            <a:chExt cx="2850526" cy="3544853"/>
          </a:xfrm>
        </p:grpSpPr>
        <p:pic>
          <p:nvPicPr>
            <p:cNvPr id="17" name="Picture 16">
              <a:extLst>
                <a:ext uri="{FF2B5EF4-FFF2-40B4-BE49-F238E27FC236}">
                  <a16:creationId xmlns:a16="http://schemas.microsoft.com/office/drawing/2014/main" id="{1079C815-362A-46CB-B774-97DC89C37E8D}"/>
                </a:ext>
              </a:extLst>
            </p:cNvPr>
            <p:cNvPicPr>
              <a:picLocks noChangeAspect="1"/>
            </p:cNvPicPr>
            <p:nvPr/>
          </p:nvPicPr>
          <p:blipFill>
            <a:blip r:embed="rId3"/>
            <a:stretch>
              <a:fillRect/>
            </a:stretch>
          </p:blipFill>
          <p:spPr>
            <a:xfrm>
              <a:off x="7613777" y="2778459"/>
              <a:ext cx="2850525" cy="2662200"/>
            </a:xfrm>
            <a:prstGeom prst="rect">
              <a:avLst/>
            </a:prstGeom>
          </p:spPr>
        </p:pic>
        <p:pic>
          <p:nvPicPr>
            <p:cNvPr id="18" name="Picture 17">
              <a:extLst>
                <a:ext uri="{FF2B5EF4-FFF2-40B4-BE49-F238E27FC236}">
                  <a16:creationId xmlns:a16="http://schemas.microsoft.com/office/drawing/2014/main" id="{A03BCA4C-E4BC-4D6E-A838-DBBB465B8892}"/>
                </a:ext>
              </a:extLst>
            </p:cNvPr>
            <p:cNvPicPr>
              <a:picLocks noChangeAspect="1"/>
            </p:cNvPicPr>
            <p:nvPr/>
          </p:nvPicPr>
          <p:blipFill>
            <a:blip r:embed="rId4"/>
            <a:stretch>
              <a:fillRect/>
            </a:stretch>
          </p:blipFill>
          <p:spPr>
            <a:xfrm>
              <a:off x="7613776" y="1895806"/>
              <a:ext cx="2850525" cy="896100"/>
            </a:xfrm>
            <a:prstGeom prst="rect">
              <a:avLst/>
            </a:prstGeom>
          </p:spPr>
        </p:pic>
      </p:grpSp>
      <p:sp>
        <p:nvSpPr>
          <p:cNvPr id="2" name="Title 1">
            <a:extLst>
              <a:ext uri="{FF2B5EF4-FFF2-40B4-BE49-F238E27FC236}">
                <a16:creationId xmlns:a16="http://schemas.microsoft.com/office/drawing/2014/main" id="{85A6CE43-F90B-4B7E-B8FE-164A648BC6DE}"/>
              </a:ext>
            </a:extLst>
          </p:cNvPr>
          <p:cNvSpPr>
            <a:spLocks noGrp="1"/>
          </p:cNvSpPr>
          <p:nvPr>
            <p:ph type="title"/>
          </p:nvPr>
        </p:nvSpPr>
        <p:spPr/>
        <p:txBody>
          <a:bodyPr>
            <a:normAutofit/>
          </a:bodyPr>
          <a:lstStyle/>
          <a:p>
            <a:r>
              <a:rPr lang="en-US" dirty="0"/>
              <a:t>Generator Set Subsystems</a:t>
            </a:r>
            <a:br>
              <a:rPr lang="en-US" sz="6000" dirty="0"/>
            </a:br>
            <a:r>
              <a:rPr lang="en-US" sz="3200" dirty="0">
                <a:solidFill>
                  <a:srgbClr val="C00000"/>
                </a:solidFill>
              </a:rPr>
              <a:t>Batteries, Starting and Charging Systems</a:t>
            </a:r>
            <a:endParaRPr lang="en-US" dirty="0"/>
          </a:p>
        </p:txBody>
      </p:sp>
      <p:sp>
        <p:nvSpPr>
          <p:cNvPr id="3" name="Text Placeholder 2">
            <a:extLst>
              <a:ext uri="{FF2B5EF4-FFF2-40B4-BE49-F238E27FC236}">
                <a16:creationId xmlns:a16="http://schemas.microsoft.com/office/drawing/2014/main" id="{FB798851-2AB2-442C-A1CD-3F27C26477D9}"/>
              </a:ext>
            </a:extLst>
          </p:cNvPr>
          <p:cNvSpPr>
            <a:spLocks noGrp="1"/>
          </p:cNvSpPr>
          <p:nvPr>
            <p:ph type="body" sz="quarter" idx="11"/>
          </p:nvPr>
        </p:nvSpPr>
        <p:spPr>
          <a:xfrm>
            <a:off x="609601" y="1901825"/>
            <a:ext cx="6254186" cy="4425950"/>
          </a:xfrm>
        </p:spPr>
        <p:txBody>
          <a:bodyPr/>
          <a:lstStyle/>
          <a:p>
            <a:pPr marL="0" indent="0">
              <a:buNone/>
            </a:pPr>
            <a:r>
              <a:rPr lang="en-US" sz="2000" b="1" dirty="0"/>
              <a:t>5.6.4.6 Automatic Battery Charger</a:t>
            </a:r>
          </a:p>
          <a:p>
            <a:pPr lvl="1"/>
            <a:r>
              <a:rPr lang="en-US" dirty="0"/>
              <a:t>In addition to the prime mover- (engine-) driven charger required in 5.6.3.6.1, a battery charger(s), as required in Table 5.6.4.2, shall be supplied for maintaining a charge on both the starting and control battery unit.</a:t>
            </a:r>
          </a:p>
          <a:p>
            <a:endParaRPr lang="en-US" dirty="0"/>
          </a:p>
        </p:txBody>
      </p:sp>
      <p:sp>
        <p:nvSpPr>
          <p:cNvPr id="4" name="Text Placeholder 3">
            <a:extLst>
              <a:ext uri="{FF2B5EF4-FFF2-40B4-BE49-F238E27FC236}">
                <a16:creationId xmlns:a16="http://schemas.microsoft.com/office/drawing/2014/main" id="{6E648805-2006-4F22-8165-9EB5DF772DB8}"/>
              </a:ext>
            </a:extLst>
          </p:cNvPr>
          <p:cNvSpPr>
            <a:spLocks noGrp="1"/>
          </p:cNvSpPr>
          <p:nvPr>
            <p:ph type="body" sz="quarter" idx="12"/>
          </p:nvPr>
        </p:nvSpPr>
        <p:spPr/>
        <p:txBody>
          <a:bodyPr/>
          <a:lstStyle/>
          <a:p>
            <a:endParaRPr lang="en-US" dirty="0"/>
          </a:p>
        </p:txBody>
      </p:sp>
    </p:spTree>
    <p:extLst>
      <p:ext uri="{BB962C8B-B14F-4D97-AF65-F5344CB8AC3E}">
        <p14:creationId xmlns:p14="http://schemas.microsoft.com/office/powerpoint/2010/main" val="328411457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2886D037-0ABC-4217-A01F-290B011B8C43}"/>
              </a:ext>
            </a:extLst>
          </p:cNvPr>
          <p:cNvPicPr>
            <a:picLocks noChangeAspect="1"/>
          </p:cNvPicPr>
          <p:nvPr/>
        </p:nvPicPr>
        <p:blipFill>
          <a:blip r:embed="rId3"/>
          <a:stretch>
            <a:fillRect/>
          </a:stretch>
        </p:blipFill>
        <p:spPr>
          <a:xfrm>
            <a:off x="6661767" y="2107854"/>
            <a:ext cx="5042551" cy="3570178"/>
          </a:xfrm>
          <a:prstGeom prst="rect">
            <a:avLst/>
          </a:prstGeom>
        </p:spPr>
      </p:pic>
      <p:sp>
        <p:nvSpPr>
          <p:cNvPr id="15" name="Rectangle 14">
            <a:extLst>
              <a:ext uri="{FF2B5EF4-FFF2-40B4-BE49-F238E27FC236}">
                <a16:creationId xmlns:a16="http://schemas.microsoft.com/office/drawing/2014/main" id="{45AE432B-C4C5-4023-9363-BE20E06A1704}"/>
              </a:ext>
            </a:extLst>
          </p:cNvPr>
          <p:cNvSpPr/>
          <p:nvPr/>
        </p:nvSpPr>
        <p:spPr>
          <a:xfrm>
            <a:off x="6547756" y="1872743"/>
            <a:ext cx="5156563" cy="4152499"/>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Rectangle 10">
            <a:extLst>
              <a:ext uri="{FF2B5EF4-FFF2-40B4-BE49-F238E27FC236}">
                <a16:creationId xmlns:a16="http://schemas.microsoft.com/office/drawing/2014/main" id="{170A9BC7-5C59-44CC-8EE4-5BBEBDABA322}"/>
              </a:ext>
            </a:extLst>
          </p:cNvPr>
          <p:cNvSpPr/>
          <p:nvPr/>
        </p:nvSpPr>
        <p:spPr>
          <a:xfrm>
            <a:off x="6547756" y="4676264"/>
            <a:ext cx="5156563" cy="326231"/>
          </a:xfrm>
          <a:prstGeom prst="rect">
            <a:avLst/>
          </a:prstGeom>
          <a:solidFill>
            <a:srgbClr val="FF0000">
              <a:alpha val="7059"/>
            </a:srgbClr>
          </a:solid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8CEFCEB5-6716-4C9D-9FEA-53B05EBCC897}"/>
              </a:ext>
            </a:extLst>
          </p:cNvPr>
          <p:cNvSpPr>
            <a:spLocks noGrp="1"/>
          </p:cNvSpPr>
          <p:nvPr>
            <p:ph type="title"/>
          </p:nvPr>
        </p:nvSpPr>
        <p:spPr/>
        <p:txBody>
          <a:bodyPr>
            <a:normAutofit/>
          </a:bodyPr>
          <a:lstStyle/>
          <a:p>
            <a:r>
              <a:rPr lang="en-US" dirty="0"/>
              <a:t>Generator Set Subsystems</a:t>
            </a:r>
            <a:br>
              <a:rPr lang="en-US" sz="8000" dirty="0"/>
            </a:br>
            <a:r>
              <a:rPr lang="en-US" sz="3200" dirty="0">
                <a:solidFill>
                  <a:srgbClr val="C00000"/>
                </a:solidFill>
              </a:rPr>
              <a:t>Batteries, Starting and Charging Systems</a:t>
            </a:r>
            <a:endParaRPr lang="en-US" dirty="0"/>
          </a:p>
        </p:txBody>
      </p:sp>
      <p:sp>
        <p:nvSpPr>
          <p:cNvPr id="3" name="Text Placeholder 2">
            <a:extLst>
              <a:ext uri="{FF2B5EF4-FFF2-40B4-BE49-F238E27FC236}">
                <a16:creationId xmlns:a16="http://schemas.microsoft.com/office/drawing/2014/main" id="{C653D53C-2B5B-454B-883F-3E695A55DA00}"/>
              </a:ext>
            </a:extLst>
          </p:cNvPr>
          <p:cNvSpPr>
            <a:spLocks noGrp="1"/>
          </p:cNvSpPr>
          <p:nvPr>
            <p:ph type="body" sz="quarter" idx="11"/>
          </p:nvPr>
        </p:nvSpPr>
        <p:spPr>
          <a:xfrm>
            <a:off x="609601" y="1901825"/>
            <a:ext cx="5938156" cy="4425950"/>
          </a:xfrm>
        </p:spPr>
        <p:txBody>
          <a:bodyPr>
            <a:normAutofit fontScale="92500" lnSpcReduction="20000"/>
          </a:bodyPr>
          <a:lstStyle/>
          <a:p>
            <a:pPr marL="0" indent="0">
              <a:buNone/>
            </a:pPr>
            <a:r>
              <a:rPr lang="en-US" sz="1600" b="1" dirty="0"/>
              <a:t>5.6.4.7 </a:t>
            </a:r>
          </a:p>
          <a:p>
            <a:pPr marL="457200" lvl="1" indent="0">
              <a:buNone/>
            </a:pPr>
            <a:r>
              <a:rPr lang="en-US" sz="1600" dirty="0"/>
              <a:t>All chargers shall include the following characteristics, which are to be accomplished without manual intervention (i.e., manual switch or manual tap changing):</a:t>
            </a:r>
          </a:p>
          <a:p>
            <a:pPr marL="800100" lvl="1" indent="-342900">
              <a:buAutoNum type="arabicParenBoth"/>
            </a:pPr>
            <a:r>
              <a:rPr lang="en-US" sz="1600" dirty="0"/>
              <a:t>At its rated voltage, the charger shall be capable of delivering energy into a fully discharged battery unit without damaging the battery.</a:t>
            </a:r>
          </a:p>
          <a:p>
            <a:pPr marL="800100" lvl="1" indent="-342900">
              <a:buAutoNum type="arabicParenBoth"/>
            </a:pPr>
            <a:r>
              <a:rPr lang="en-US" sz="1600" dirty="0">
                <a:solidFill>
                  <a:srgbClr val="C00000"/>
                </a:solidFill>
              </a:rPr>
              <a:t>The charger shall be capable of returning the fully discharged battery to 100 percent of its ampere-hour rating within the time specified in Table 5.6.4.2, item (f).</a:t>
            </a:r>
          </a:p>
          <a:p>
            <a:pPr marL="800100" lvl="1" indent="-342900">
              <a:buAutoNum type="arabicParenBoth"/>
            </a:pPr>
            <a:r>
              <a:rPr lang="en-US" sz="1600" dirty="0"/>
              <a:t>As specified in Table 5.6.4.2, item (e), meters with an accuracy within 5 percent of range shall be furnished.</a:t>
            </a:r>
          </a:p>
          <a:p>
            <a:pPr marL="800100" lvl="1" indent="-342900">
              <a:buAutoNum type="arabicParenBoth"/>
            </a:pPr>
            <a:r>
              <a:rPr lang="en-US" sz="1600" dirty="0"/>
              <a:t>The charger shall be permanently marked with the following:</a:t>
            </a:r>
          </a:p>
          <a:p>
            <a:pPr marL="1257300" lvl="2" indent="-342900">
              <a:buAutoNum type="alphaLcParenBoth"/>
            </a:pPr>
            <a:r>
              <a:rPr lang="en-US" dirty="0"/>
              <a:t>Allowable range of battery unit capacity</a:t>
            </a:r>
          </a:p>
          <a:p>
            <a:pPr marL="1257300" lvl="2" indent="-342900">
              <a:buAutoNum type="alphaLcParenBoth"/>
            </a:pPr>
            <a:r>
              <a:rPr lang="en-US" dirty="0"/>
              <a:t>Nominal output current and voltage</a:t>
            </a:r>
          </a:p>
          <a:p>
            <a:pPr marL="1257300" lvl="2" indent="-342900">
              <a:buAutoNum type="alphaLcParenBoth"/>
            </a:pPr>
            <a:r>
              <a:rPr lang="en-US" dirty="0"/>
              <a:t>Sufficient battery-type data to allow replacement batteries to be obtained</a:t>
            </a:r>
          </a:p>
          <a:p>
            <a:pPr marL="800100" lvl="1" indent="-342900">
              <a:buAutoNum type="arabicParenBoth"/>
            </a:pPr>
            <a:r>
              <a:rPr lang="en-US" sz="1600" dirty="0"/>
              <a:t>The battery charger output and performance shall be compatible with the batteries furnished.</a:t>
            </a:r>
          </a:p>
        </p:txBody>
      </p:sp>
      <p:sp>
        <p:nvSpPr>
          <p:cNvPr id="4" name="Text Placeholder 3">
            <a:extLst>
              <a:ext uri="{FF2B5EF4-FFF2-40B4-BE49-F238E27FC236}">
                <a16:creationId xmlns:a16="http://schemas.microsoft.com/office/drawing/2014/main" id="{32C7AB93-0EC0-4D4A-8ED8-D1012287DB8A}"/>
              </a:ext>
            </a:extLst>
          </p:cNvPr>
          <p:cNvSpPr>
            <a:spLocks noGrp="1"/>
          </p:cNvSpPr>
          <p:nvPr>
            <p:ph type="body" sz="quarter" idx="12"/>
          </p:nvPr>
        </p:nvSpPr>
        <p:spPr/>
        <p:txBody>
          <a:bodyPr/>
          <a:lstStyle/>
          <a:p>
            <a:endParaRPr lang="en-US" dirty="0"/>
          </a:p>
        </p:txBody>
      </p:sp>
    </p:spTree>
    <p:extLst>
      <p:ext uri="{BB962C8B-B14F-4D97-AF65-F5344CB8AC3E}">
        <p14:creationId xmlns:p14="http://schemas.microsoft.com/office/powerpoint/2010/main" val="160675571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Content Placeholder 3">
            <a:extLst>
              <a:ext uri="{FF2B5EF4-FFF2-40B4-BE49-F238E27FC236}">
                <a16:creationId xmlns:a16="http://schemas.microsoft.com/office/drawing/2014/main" id="{D51DDA1E-1F3C-44FA-B83B-E4A10460F3D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auto">
          <a:xfrm>
            <a:off x="6853521" y="1799765"/>
            <a:ext cx="2600722" cy="2321594"/>
          </a:xfrm>
          <a:prstGeom prst="rect">
            <a:avLst/>
          </a:prstGeom>
          <a:noFill/>
          <a:ln w="9525">
            <a:noFill/>
            <a:miter lim="800000"/>
            <a:headEnd/>
            <a:tailEnd/>
          </a:ln>
          <a:effectLst/>
        </p:spPr>
      </p:pic>
      <p:sp>
        <p:nvSpPr>
          <p:cNvPr id="11" name="Rectangle 10">
            <a:extLst>
              <a:ext uri="{FF2B5EF4-FFF2-40B4-BE49-F238E27FC236}">
                <a16:creationId xmlns:a16="http://schemas.microsoft.com/office/drawing/2014/main" id="{6B892F79-E4A6-417B-90D1-F483139689AB}"/>
              </a:ext>
            </a:extLst>
          </p:cNvPr>
          <p:cNvSpPr/>
          <p:nvPr/>
        </p:nvSpPr>
        <p:spPr>
          <a:xfrm>
            <a:off x="7037408" y="1817226"/>
            <a:ext cx="4662154" cy="4290342"/>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5" name="Picture 14">
            <a:extLst>
              <a:ext uri="{FF2B5EF4-FFF2-40B4-BE49-F238E27FC236}">
                <a16:creationId xmlns:a16="http://schemas.microsoft.com/office/drawing/2014/main" id="{07DA7467-0887-4414-8F33-A3DF2F1A377B}"/>
              </a:ext>
            </a:extLst>
          </p:cNvPr>
          <p:cNvPicPr>
            <a:picLocks noChangeAspect="1"/>
          </p:cNvPicPr>
          <p:nvPr/>
        </p:nvPicPr>
        <p:blipFill>
          <a:blip r:embed="rId4" cstate="print">
            <a:extLst>
              <a:ext uri="{28A0092B-C50C-407E-A947-70E740481C1C}">
                <a14:useLocalDpi xmlns:a14="http://schemas.microsoft.com/office/drawing/2010/main" val="0"/>
              </a:ext>
            </a:extLst>
          </a:blip>
          <a:srcRect l="8383" r="8383"/>
          <a:stretch>
            <a:fillRect/>
          </a:stretch>
        </p:blipFill>
        <p:spPr>
          <a:xfrm>
            <a:off x="8991185" y="3676036"/>
            <a:ext cx="2594520" cy="2338284"/>
          </a:xfrm>
          <a:prstGeom prst="rect">
            <a:avLst/>
          </a:prstGeom>
        </p:spPr>
      </p:pic>
      <p:sp>
        <p:nvSpPr>
          <p:cNvPr id="2" name="Title 1">
            <a:extLst>
              <a:ext uri="{FF2B5EF4-FFF2-40B4-BE49-F238E27FC236}">
                <a16:creationId xmlns:a16="http://schemas.microsoft.com/office/drawing/2014/main" id="{C1CA38B2-4336-429F-ACB7-9A85D1834C91}"/>
              </a:ext>
            </a:extLst>
          </p:cNvPr>
          <p:cNvSpPr>
            <a:spLocks noGrp="1"/>
          </p:cNvSpPr>
          <p:nvPr>
            <p:ph type="title"/>
          </p:nvPr>
        </p:nvSpPr>
        <p:spPr/>
        <p:txBody>
          <a:bodyPr/>
          <a:lstStyle/>
          <a:p>
            <a:r>
              <a:rPr lang="en-US" dirty="0"/>
              <a:t>Generator Set Subsystems </a:t>
            </a:r>
            <a:br>
              <a:rPr lang="en-US" dirty="0"/>
            </a:br>
            <a:r>
              <a:rPr lang="en-US" sz="3200" dirty="0">
                <a:solidFill>
                  <a:srgbClr val="C00000"/>
                </a:solidFill>
              </a:rPr>
              <a:t>Fuel Storage and Delivery Systems</a:t>
            </a:r>
            <a:endParaRPr lang="en-US" dirty="0">
              <a:solidFill>
                <a:srgbClr val="C00000"/>
              </a:solidFill>
            </a:endParaRPr>
          </a:p>
        </p:txBody>
      </p:sp>
      <p:sp>
        <p:nvSpPr>
          <p:cNvPr id="3" name="Text Placeholder 2">
            <a:extLst>
              <a:ext uri="{FF2B5EF4-FFF2-40B4-BE49-F238E27FC236}">
                <a16:creationId xmlns:a16="http://schemas.microsoft.com/office/drawing/2014/main" id="{EF3A40F9-2558-43DD-8B9C-A7D81CA098A3}"/>
              </a:ext>
            </a:extLst>
          </p:cNvPr>
          <p:cNvSpPr>
            <a:spLocks noGrp="1"/>
          </p:cNvSpPr>
          <p:nvPr>
            <p:ph type="body" sz="quarter" idx="11"/>
          </p:nvPr>
        </p:nvSpPr>
        <p:spPr>
          <a:xfrm>
            <a:off x="609600" y="1901825"/>
            <a:ext cx="6243921" cy="4425950"/>
          </a:xfrm>
        </p:spPr>
        <p:txBody>
          <a:bodyPr>
            <a:normAutofit/>
          </a:bodyPr>
          <a:lstStyle/>
          <a:p>
            <a:pPr marL="0" indent="0">
              <a:buNone/>
            </a:pPr>
            <a:r>
              <a:rPr lang="en-US" sz="2000" b="1" dirty="0"/>
              <a:t>7.9.1.2</a:t>
            </a:r>
          </a:p>
          <a:p>
            <a:pPr lvl="1"/>
            <a:r>
              <a:rPr lang="en-US" dirty="0"/>
              <a:t>Fuel system design shall provide for a supply of clean fuel to the prime mover.</a:t>
            </a:r>
          </a:p>
          <a:p>
            <a:pPr marL="0" indent="0">
              <a:buNone/>
            </a:pPr>
            <a:r>
              <a:rPr lang="en-US" sz="2000" b="1" dirty="0"/>
              <a:t>7.9.1.3</a:t>
            </a:r>
          </a:p>
          <a:p>
            <a:pPr lvl="1"/>
            <a:r>
              <a:rPr lang="en-US" dirty="0"/>
              <a:t>Tanks shall be sized so that the fuel is consumed within the storage life, or provisions shall be made to remediate fuel that is stale or contaminated or to replace stale or contaminated fuel with clean fuel.</a:t>
            </a:r>
          </a:p>
          <a:p>
            <a:pPr marL="0" indent="0">
              <a:buNone/>
            </a:pPr>
            <a:r>
              <a:rPr lang="en-US" sz="2000" b="1" dirty="0"/>
              <a:t>8.3.7 </a:t>
            </a:r>
          </a:p>
          <a:p>
            <a:pPr lvl="1"/>
            <a:r>
              <a:rPr lang="en-US" dirty="0"/>
              <a:t>A fuel quality test shall be performed at least annually using appropriate ASTM standards or the manufacturer’s recommendation.</a:t>
            </a:r>
          </a:p>
          <a:p>
            <a:endParaRPr lang="en-US" dirty="0"/>
          </a:p>
        </p:txBody>
      </p:sp>
      <p:sp>
        <p:nvSpPr>
          <p:cNvPr id="4" name="Text Placeholder 3">
            <a:extLst>
              <a:ext uri="{FF2B5EF4-FFF2-40B4-BE49-F238E27FC236}">
                <a16:creationId xmlns:a16="http://schemas.microsoft.com/office/drawing/2014/main" id="{4622310C-05D3-47DE-B70F-1309FF379CBD}"/>
              </a:ext>
            </a:extLst>
          </p:cNvPr>
          <p:cNvSpPr>
            <a:spLocks noGrp="1"/>
          </p:cNvSpPr>
          <p:nvPr>
            <p:ph type="body" sz="quarter" idx="12"/>
          </p:nvPr>
        </p:nvSpPr>
        <p:spPr/>
        <p:txBody>
          <a:bodyPr/>
          <a:lstStyle/>
          <a:p>
            <a:endParaRPr lang="en-US" dirty="0"/>
          </a:p>
        </p:txBody>
      </p:sp>
    </p:spTree>
    <p:extLst>
      <p:ext uri="{BB962C8B-B14F-4D97-AF65-F5344CB8AC3E}">
        <p14:creationId xmlns:p14="http://schemas.microsoft.com/office/powerpoint/2010/main" val="51970914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6B892F79-E4A6-417B-90D1-F483139689AB}"/>
              </a:ext>
            </a:extLst>
          </p:cNvPr>
          <p:cNvSpPr/>
          <p:nvPr/>
        </p:nvSpPr>
        <p:spPr>
          <a:xfrm>
            <a:off x="6547757" y="1845129"/>
            <a:ext cx="5151805" cy="4441371"/>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0" name="Picture 6" descr="Interruptible pics 012">
            <a:extLst>
              <a:ext uri="{FF2B5EF4-FFF2-40B4-BE49-F238E27FC236}">
                <a16:creationId xmlns:a16="http://schemas.microsoft.com/office/drawing/2014/main" id="{29A9C5C2-2D38-416D-A9C5-E5C185A69F5E}"/>
              </a:ext>
            </a:extLst>
          </p:cNvPr>
          <p:cNvPicPr>
            <a:picLocks noChangeAspect="1" noChangeArrowheads="1"/>
          </p:cNvPicPr>
          <p:nvPr/>
        </p:nvPicPr>
        <p:blipFill>
          <a:blip r:embed="rId3" cstate="print"/>
          <a:srcRect l="8383" r="8383"/>
          <a:stretch>
            <a:fillRect/>
          </a:stretch>
        </p:blipFill>
        <p:spPr bwMode="auto">
          <a:xfrm>
            <a:off x="7837755" y="1993356"/>
            <a:ext cx="2571805" cy="2317387"/>
          </a:xfrm>
          <a:prstGeom prst="rect">
            <a:avLst/>
          </a:prstGeom>
          <a:noFill/>
          <a:ln w="9525">
            <a:noFill/>
            <a:miter lim="800000"/>
            <a:headEnd/>
            <a:tailEnd/>
          </a:ln>
          <a:effectLst/>
        </p:spPr>
      </p:pic>
      <p:pic>
        <p:nvPicPr>
          <p:cNvPr id="16" name="Picture 2">
            <a:extLst>
              <a:ext uri="{FF2B5EF4-FFF2-40B4-BE49-F238E27FC236}">
                <a16:creationId xmlns:a16="http://schemas.microsoft.com/office/drawing/2014/main" id="{D747B1AC-858C-4B8B-BC0A-5181CB37DF74}"/>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691457" y="4404844"/>
            <a:ext cx="4864403" cy="17875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le 1">
            <a:extLst>
              <a:ext uri="{FF2B5EF4-FFF2-40B4-BE49-F238E27FC236}">
                <a16:creationId xmlns:a16="http://schemas.microsoft.com/office/drawing/2014/main" id="{7D3FF0FC-C603-422B-829F-2E4D50595346}"/>
              </a:ext>
            </a:extLst>
          </p:cNvPr>
          <p:cNvSpPr>
            <a:spLocks noGrp="1"/>
          </p:cNvSpPr>
          <p:nvPr>
            <p:ph type="title"/>
          </p:nvPr>
        </p:nvSpPr>
        <p:spPr/>
        <p:txBody>
          <a:bodyPr>
            <a:normAutofit fontScale="90000"/>
          </a:bodyPr>
          <a:lstStyle/>
          <a:p>
            <a:r>
              <a:rPr lang="en-US" sz="4900" dirty="0"/>
              <a:t>Generator Set Subsystems</a:t>
            </a:r>
            <a:br>
              <a:rPr lang="en-US" sz="4400" dirty="0"/>
            </a:br>
            <a:r>
              <a:rPr lang="en-US" sz="3600" dirty="0">
                <a:solidFill>
                  <a:srgbClr val="C00000"/>
                </a:solidFill>
              </a:rPr>
              <a:t>Temperature Maintenance and Cooling Systems</a:t>
            </a:r>
            <a:br>
              <a:rPr lang="en-US" sz="4400" dirty="0"/>
            </a:br>
            <a:endParaRPr lang="en-US" dirty="0"/>
          </a:p>
        </p:txBody>
      </p:sp>
      <p:sp>
        <p:nvSpPr>
          <p:cNvPr id="3" name="Text Placeholder 2">
            <a:extLst>
              <a:ext uri="{FF2B5EF4-FFF2-40B4-BE49-F238E27FC236}">
                <a16:creationId xmlns:a16="http://schemas.microsoft.com/office/drawing/2014/main" id="{C0E3F399-22FF-4BCA-A2CB-C81516597F7B}"/>
              </a:ext>
            </a:extLst>
          </p:cNvPr>
          <p:cNvSpPr>
            <a:spLocks noGrp="1"/>
          </p:cNvSpPr>
          <p:nvPr>
            <p:ph type="body" sz="quarter" idx="11"/>
          </p:nvPr>
        </p:nvSpPr>
        <p:spPr>
          <a:xfrm>
            <a:off x="609601" y="1901825"/>
            <a:ext cx="5486400" cy="4425950"/>
          </a:xfrm>
        </p:spPr>
        <p:txBody>
          <a:bodyPr/>
          <a:lstStyle/>
          <a:p>
            <a:pPr marL="0" indent="0">
              <a:buNone/>
            </a:pPr>
            <a:r>
              <a:rPr lang="en-US" sz="2000" b="1" dirty="0"/>
              <a:t>5.3.1 </a:t>
            </a:r>
          </a:p>
          <a:p>
            <a:pPr lvl="1"/>
            <a:r>
              <a:rPr lang="en-US" sz="2000" dirty="0"/>
              <a:t>The EPS shall be heated </a:t>
            </a:r>
            <a:r>
              <a:rPr lang="en-US" sz="2000" dirty="0">
                <a:solidFill>
                  <a:srgbClr val="C00000"/>
                </a:solidFill>
              </a:rPr>
              <a:t>as necessary </a:t>
            </a:r>
            <a:r>
              <a:rPr lang="en-US" sz="2000" dirty="0"/>
              <a:t>to maintain the water jacket and battery temperature </a:t>
            </a:r>
            <a:r>
              <a:rPr lang="en-US" sz="2000" dirty="0">
                <a:solidFill>
                  <a:srgbClr val="C00000"/>
                </a:solidFill>
              </a:rPr>
              <a:t>determined by the EPS manufacturer </a:t>
            </a:r>
            <a:r>
              <a:rPr lang="en-US" sz="2000" dirty="0"/>
              <a:t>for cold start and load acceptance for the type of EPSS.</a:t>
            </a:r>
          </a:p>
        </p:txBody>
      </p:sp>
      <p:sp>
        <p:nvSpPr>
          <p:cNvPr id="4" name="Text Placeholder 3">
            <a:extLst>
              <a:ext uri="{FF2B5EF4-FFF2-40B4-BE49-F238E27FC236}">
                <a16:creationId xmlns:a16="http://schemas.microsoft.com/office/drawing/2014/main" id="{A2F76240-A39E-4BAA-BCAE-DF28E63B8D2B}"/>
              </a:ext>
            </a:extLst>
          </p:cNvPr>
          <p:cNvSpPr>
            <a:spLocks noGrp="1"/>
          </p:cNvSpPr>
          <p:nvPr>
            <p:ph type="body" sz="quarter" idx="12"/>
          </p:nvPr>
        </p:nvSpPr>
        <p:spPr/>
        <p:txBody>
          <a:bodyPr/>
          <a:lstStyle/>
          <a:p>
            <a:endParaRPr lang="en-US" dirty="0"/>
          </a:p>
        </p:txBody>
      </p:sp>
    </p:spTree>
    <p:extLst>
      <p:ext uri="{BB962C8B-B14F-4D97-AF65-F5344CB8AC3E}">
        <p14:creationId xmlns:p14="http://schemas.microsoft.com/office/powerpoint/2010/main" val="411065005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6B892F79-E4A6-417B-90D1-F483139689AB}"/>
              </a:ext>
            </a:extLst>
          </p:cNvPr>
          <p:cNvSpPr/>
          <p:nvPr/>
        </p:nvSpPr>
        <p:spPr>
          <a:xfrm>
            <a:off x="6547757" y="1845129"/>
            <a:ext cx="5151805" cy="4441371"/>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5" name="Picture 2" descr="C:\Users\id398\AppData\Local\Microsoft\Windows\Temporary Internet Files\Content.IE5\998P7LSO\QSL9 Rad-scr.jpg">
            <a:extLst>
              <a:ext uri="{FF2B5EF4-FFF2-40B4-BE49-F238E27FC236}">
                <a16:creationId xmlns:a16="http://schemas.microsoft.com/office/drawing/2014/main" id="{69196E4E-5EC0-4332-AFB9-B830948B91DE}"/>
              </a:ext>
            </a:extLst>
          </p:cNvPr>
          <p:cNvPicPr>
            <a:picLocks noChangeAspect="1" noChangeArrowheads="1"/>
          </p:cNvPicPr>
          <p:nvPr/>
        </p:nvPicPr>
        <p:blipFill>
          <a:blip r:embed="rId3" cstate="print"/>
          <a:srcRect/>
          <a:stretch>
            <a:fillRect/>
          </a:stretch>
        </p:blipFill>
        <p:spPr bwMode="auto">
          <a:xfrm>
            <a:off x="7452339" y="1906814"/>
            <a:ext cx="3342640" cy="4318000"/>
          </a:xfrm>
          <a:prstGeom prst="rect">
            <a:avLst/>
          </a:prstGeom>
          <a:noFill/>
          <a:ln w="9525">
            <a:noFill/>
            <a:miter lim="800000"/>
            <a:headEnd/>
            <a:tailEnd/>
          </a:ln>
          <a:effectLst/>
        </p:spPr>
      </p:pic>
      <p:sp>
        <p:nvSpPr>
          <p:cNvPr id="2" name="Title 1">
            <a:extLst>
              <a:ext uri="{FF2B5EF4-FFF2-40B4-BE49-F238E27FC236}">
                <a16:creationId xmlns:a16="http://schemas.microsoft.com/office/drawing/2014/main" id="{7711C728-5D6D-43AA-BF25-DAC75CE7024C}"/>
              </a:ext>
            </a:extLst>
          </p:cNvPr>
          <p:cNvSpPr>
            <a:spLocks noGrp="1"/>
          </p:cNvSpPr>
          <p:nvPr>
            <p:ph type="title"/>
          </p:nvPr>
        </p:nvSpPr>
        <p:spPr/>
        <p:txBody>
          <a:bodyPr>
            <a:normAutofit/>
          </a:bodyPr>
          <a:lstStyle/>
          <a:p>
            <a:r>
              <a:rPr lang="en-US" dirty="0"/>
              <a:t>Generator Set Subsystems</a:t>
            </a:r>
            <a:br>
              <a:rPr lang="en-US" sz="5400" dirty="0"/>
            </a:br>
            <a:r>
              <a:rPr lang="en-US" sz="3200" dirty="0">
                <a:solidFill>
                  <a:srgbClr val="C00000"/>
                </a:solidFill>
              </a:rPr>
              <a:t>Temperature Maintenance and Cooling Systems</a:t>
            </a:r>
            <a:endParaRPr lang="en-US" dirty="0"/>
          </a:p>
        </p:txBody>
      </p:sp>
      <p:sp>
        <p:nvSpPr>
          <p:cNvPr id="3" name="Text Placeholder 2">
            <a:extLst>
              <a:ext uri="{FF2B5EF4-FFF2-40B4-BE49-F238E27FC236}">
                <a16:creationId xmlns:a16="http://schemas.microsoft.com/office/drawing/2014/main" id="{54DBDC84-11C0-497A-BB1C-205ED2F4AD44}"/>
              </a:ext>
            </a:extLst>
          </p:cNvPr>
          <p:cNvSpPr>
            <a:spLocks noGrp="1"/>
          </p:cNvSpPr>
          <p:nvPr>
            <p:ph type="body" sz="quarter" idx="11"/>
          </p:nvPr>
        </p:nvSpPr>
        <p:spPr>
          <a:xfrm>
            <a:off x="609600" y="1901825"/>
            <a:ext cx="5938156" cy="4425950"/>
          </a:xfrm>
        </p:spPr>
        <p:txBody>
          <a:bodyPr/>
          <a:lstStyle/>
          <a:p>
            <a:pPr marL="0" indent="0">
              <a:buNone/>
            </a:pPr>
            <a:r>
              <a:rPr lang="en-US" sz="2000" b="1" dirty="0"/>
              <a:t>5.6.7.3 </a:t>
            </a:r>
          </a:p>
          <a:p>
            <a:pPr lvl="1"/>
            <a:r>
              <a:rPr lang="en-US" sz="2000" dirty="0"/>
              <a:t>Cooling systems shall prevent overheating of prime movers under conditions of highest anticipated ambient temperature at the installed elevation (above sea level) when fully loaded.</a:t>
            </a:r>
          </a:p>
          <a:p>
            <a:pPr lvl="1"/>
            <a:endParaRPr lang="en-US" sz="2000" dirty="0"/>
          </a:p>
          <a:p>
            <a:pPr lvl="1"/>
            <a:r>
              <a:rPr lang="en-US" sz="2000" dirty="0"/>
              <a:t>Standard ratings: 40°C (104°F) / 50°C (122 °F)</a:t>
            </a:r>
          </a:p>
          <a:p>
            <a:endParaRPr lang="en-US" dirty="0"/>
          </a:p>
          <a:p>
            <a:endParaRPr lang="en-US" dirty="0"/>
          </a:p>
        </p:txBody>
      </p:sp>
      <p:sp>
        <p:nvSpPr>
          <p:cNvPr id="4" name="Text Placeholder 3">
            <a:extLst>
              <a:ext uri="{FF2B5EF4-FFF2-40B4-BE49-F238E27FC236}">
                <a16:creationId xmlns:a16="http://schemas.microsoft.com/office/drawing/2014/main" id="{BC0285CB-490F-45E2-860C-C2C73A0E7B10}"/>
              </a:ext>
            </a:extLst>
          </p:cNvPr>
          <p:cNvSpPr>
            <a:spLocks noGrp="1"/>
          </p:cNvSpPr>
          <p:nvPr>
            <p:ph type="body" sz="quarter" idx="12"/>
          </p:nvPr>
        </p:nvSpPr>
        <p:spPr/>
        <p:txBody>
          <a:bodyPr/>
          <a:lstStyle/>
          <a:p>
            <a:endParaRPr lang="en-US" dirty="0"/>
          </a:p>
        </p:txBody>
      </p:sp>
    </p:spTree>
    <p:extLst>
      <p:ext uri="{BB962C8B-B14F-4D97-AF65-F5344CB8AC3E}">
        <p14:creationId xmlns:p14="http://schemas.microsoft.com/office/powerpoint/2010/main" val="239683979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F39BB657-D687-466A-AF54-FB21D1CD0F04}"/>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7439" b="24913"/>
          <a:stretch/>
        </p:blipFill>
        <p:spPr>
          <a:xfrm>
            <a:off x="1730346" y="1794695"/>
            <a:ext cx="8502707" cy="4314005"/>
          </a:xfrm>
          <a:prstGeom prst="rect">
            <a:avLst/>
          </a:prstGeom>
        </p:spPr>
      </p:pic>
      <p:sp>
        <p:nvSpPr>
          <p:cNvPr id="2" name="Title 1">
            <a:extLst>
              <a:ext uri="{FF2B5EF4-FFF2-40B4-BE49-F238E27FC236}">
                <a16:creationId xmlns:a16="http://schemas.microsoft.com/office/drawing/2014/main" id="{6519DFAA-4D8B-4E9E-B3C6-EBE9AB3A8082}"/>
              </a:ext>
            </a:extLst>
          </p:cNvPr>
          <p:cNvSpPr>
            <a:spLocks noGrp="1"/>
          </p:cNvSpPr>
          <p:nvPr>
            <p:ph type="title"/>
          </p:nvPr>
        </p:nvSpPr>
        <p:spPr/>
        <p:txBody>
          <a:bodyPr>
            <a:normAutofit/>
          </a:bodyPr>
          <a:lstStyle/>
          <a:p>
            <a:r>
              <a:rPr lang="en-US" dirty="0"/>
              <a:t>Generator Set Subsystems</a:t>
            </a:r>
            <a:br>
              <a:rPr lang="en-US" sz="7200" dirty="0"/>
            </a:br>
            <a:r>
              <a:rPr lang="en-US" sz="3200" dirty="0">
                <a:solidFill>
                  <a:srgbClr val="C00000"/>
                </a:solidFill>
              </a:rPr>
              <a:t>Temperature Maintenance and Cooling Systems</a:t>
            </a:r>
            <a:endParaRPr lang="en-US" dirty="0"/>
          </a:p>
        </p:txBody>
      </p:sp>
      <p:sp>
        <p:nvSpPr>
          <p:cNvPr id="4" name="Text Placeholder 3">
            <a:extLst>
              <a:ext uri="{FF2B5EF4-FFF2-40B4-BE49-F238E27FC236}">
                <a16:creationId xmlns:a16="http://schemas.microsoft.com/office/drawing/2014/main" id="{58A33C04-1C7F-4BDE-BEDC-05C654315B70}"/>
              </a:ext>
            </a:extLst>
          </p:cNvPr>
          <p:cNvSpPr>
            <a:spLocks noGrp="1"/>
          </p:cNvSpPr>
          <p:nvPr>
            <p:ph type="body" sz="quarter" idx="12"/>
          </p:nvPr>
        </p:nvSpPr>
        <p:spPr/>
        <p:txBody>
          <a:bodyPr/>
          <a:lstStyle/>
          <a:p>
            <a:endParaRPr lang="en-US" dirty="0"/>
          </a:p>
        </p:txBody>
      </p:sp>
    </p:spTree>
    <p:extLst>
      <p:ext uri="{BB962C8B-B14F-4D97-AF65-F5344CB8AC3E}">
        <p14:creationId xmlns:p14="http://schemas.microsoft.com/office/powerpoint/2010/main" val="2632277921"/>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F39BB657-D687-466A-AF54-FB21D1CD0F04}"/>
              </a:ext>
            </a:extLst>
          </p:cNvPr>
          <p:cNvPicPr>
            <a:picLocks noChangeAspect="1"/>
          </p:cNvPicPr>
          <p:nvPr/>
        </p:nvPicPr>
        <p:blipFill rotWithShape="1">
          <a:blip r:embed="rId3" cstate="print">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val="0"/>
              </a:ext>
            </a:extLst>
          </a:blip>
          <a:srcRect t="7439" b="24913"/>
          <a:stretch/>
        </p:blipFill>
        <p:spPr>
          <a:xfrm>
            <a:off x="1730346" y="1794695"/>
            <a:ext cx="8502707" cy="4314005"/>
          </a:xfrm>
          <a:prstGeom prst="rect">
            <a:avLst/>
          </a:prstGeom>
        </p:spPr>
      </p:pic>
      <p:sp>
        <p:nvSpPr>
          <p:cNvPr id="4" name="TextBox 3">
            <a:extLst>
              <a:ext uri="{FF2B5EF4-FFF2-40B4-BE49-F238E27FC236}">
                <a16:creationId xmlns:a16="http://schemas.microsoft.com/office/drawing/2014/main" id="{9B5F6E9E-E88F-4988-9104-82B5E3823272}"/>
              </a:ext>
            </a:extLst>
          </p:cNvPr>
          <p:cNvSpPr txBox="1"/>
          <p:nvPr/>
        </p:nvSpPr>
        <p:spPr>
          <a:xfrm>
            <a:off x="3031508" y="6336421"/>
            <a:ext cx="5900382" cy="369332"/>
          </a:xfrm>
          <a:prstGeom prst="rect">
            <a:avLst/>
          </a:prstGeom>
          <a:noFill/>
        </p:spPr>
        <p:txBody>
          <a:bodyPr wrap="square" rtlCol="0">
            <a:spAutoFit/>
          </a:bodyPr>
          <a:lstStyle/>
          <a:p>
            <a:r>
              <a:rPr lang="en-US" dirty="0"/>
              <a:t>Depending on room design, ∆T can be 3-10 °C (5-18 °F)</a:t>
            </a:r>
          </a:p>
        </p:txBody>
      </p:sp>
      <p:sp>
        <p:nvSpPr>
          <p:cNvPr id="5" name="Arrow: Right 4">
            <a:extLst>
              <a:ext uri="{FF2B5EF4-FFF2-40B4-BE49-F238E27FC236}">
                <a16:creationId xmlns:a16="http://schemas.microsoft.com/office/drawing/2014/main" id="{1C9C9D9E-26F6-4408-84E8-8FB60DC1A319}"/>
              </a:ext>
            </a:extLst>
          </p:cNvPr>
          <p:cNvSpPr/>
          <p:nvPr/>
        </p:nvSpPr>
        <p:spPr>
          <a:xfrm>
            <a:off x="3157772" y="5603735"/>
            <a:ext cx="5876456" cy="744406"/>
          </a:xfrm>
          <a:prstGeom prst="rightArrow">
            <a:avLst/>
          </a:prstGeom>
          <a:gradFill flip="none" rotWithShape="1">
            <a:gsLst>
              <a:gs pos="0">
                <a:schemeClr val="accent3">
                  <a:lumMod val="60000"/>
                  <a:lumOff val="40000"/>
                </a:schemeClr>
              </a:gs>
              <a:gs pos="48000">
                <a:srgbClr val="FFFF00"/>
              </a:gs>
              <a:gs pos="100000">
                <a:srgbClr val="FF0000"/>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tx1"/>
                </a:solidFill>
              </a:rPr>
              <a:t>Air Temperature</a:t>
            </a:r>
          </a:p>
        </p:txBody>
      </p:sp>
      <p:sp>
        <p:nvSpPr>
          <p:cNvPr id="6" name="Arrow: Right 5">
            <a:extLst>
              <a:ext uri="{FF2B5EF4-FFF2-40B4-BE49-F238E27FC236}">
                <a16:creationId xmlns:a16="http://schemas.microsoft.com/office/drawing/2014/main" id="{FABD573B-E5BB-4380-BB85-A825DBE513C1}"/>
              </a:ext>
            </a:extLst>
          </p:cNvPr>
          <p:cNvSpPr/>
          <p:nvPr/>
        </p:nvSpPr>
        <p:spPr>
          <a:xfrm>
            <a:off x="1666465" y="3753383"/>
            <a:ext cx="1365043" cy="645203"/>
          </a:xfrm>
          <a:prstGeom prst="rightArrow">
            <a:avLst>
              <a:gd name="adj1" fmla="val 65747"/>
              <a:gd name="adj2" fmla="val 50000"/>
            </a:avLst>
          </a:prstGeom>
          <a:solidFill>
            <a:srgbClr val="E5F8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solidFill>
                  <a:srgbClr val="0070C0"/>
                </a:solidFill>
              </a:rPr>
              <a:t>Ambient</a:t>
            </a:r>
          </a:p>
        </p:txBody>
      </p:sp>
      <p:sp>
        <p:nvSpPr>
          <p:cNvPr id="8" name="Arrow: Right 7">
            <a:extLst>
              <a:ext uri="{FF2B5EF4-FFF2-40B4-BE49-F238E27FC236}">
                <a16:creationId xmlns:a16="http://schemas.microsoft.com/office/drawing/2014/main" id="{1980865E-54F9-4EAE-BE41-70204BD1ED1D}"/>
              </a:ext>
            </a:extLst>
          </p:cNvPr>
          <p:cNvSpPr/>
          <p:nvPr/>
        </p:nvSpPr>
        <p:spPr>
          <a:xfrm>
            <a:off x="6169982" y="2583010"/>
            <a:ext cx="1772358" cy="645203"/>
          </a:xfrm>
          <a:prstGeom prst="rightArrow">
            <a:avLst>
              <a:gd name="adj1" fmla="val 65747"/>
              <a:gd name="adj2" fmla="val 50000"/>
            </a:avLst>
          </a:prstGeom>
          <a:solidFill>
            <a:srgbClr val="FFC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solidFill>
                  <a:srgbClr val="C00000"/>
                </a:solidFill>
              </a:rPr>
              <a:t>Air-on-core</a:t>
            </a:r>
          </a:p>
        </p:txBody>
      </p:sp>
      <p:sp>
        <p:nvSpPr>
          <p:cNvPr id="2" name="Title 1">
            <a:extLst>
              <a:ext uri="{FF2B5EF4-FFF2-40B4-BE49-F238E27FC236}">
                <a16:creationId xmlns:a16="http://schemas.microsoft.com/office/drawing/2014/main" id="{ADC7D33F-06B5-4048-8009-12208099B89F}"/>
              </a:ext>
            </a:extLst>
          </p:cNvPr>
          <p:cNvSpPr>
            <a:spLocks noGrp="1"/>
          </p:cNvSpPr>
          <p:nvPr>
            <p:ph type="title"/>
          </p:nvPr>
        </p:nvSpPr>
        <p:spPr/>
        <p:txBody>
          <a:bodyPr>
            <a:normAutofit/>
          </a:bodyPr>
          <a:lstStyle/>
          <a:p>
            <a:r>
              <a:rPr lang="en-US" dirty="0"/>
              <a:t>Generator Set Subsystems</a:t>
            </a:r>
            <a:br>
              <a:rPr lang="en-US" sz="9600" dirty="0"/>
            </a:br>
            <a:r>
              <a:rPr lang="en-US" sz="3200" dirty="0">
                <a:solidFill>
                  <a:srgbClr val="C00000"/>
                </a:solidFill>
              </a:rPr>
              <a:t>Temperature Maintenance and Cooling Systems</a:t>
            </a:r>
            <a:endParaRPr lang="en-US" dirty="0"/>
          </a:p>
        </p:txBody>
      </p:sp>
      <p:sp>
        <p:nvSpPr>
          <p:cNvPr id="9" name="Text Placeholder 8">
            <a:extLst>
              <a:ext uri="{FF2B5EF4-FFF2-40B4-BE49-F238E27FC236}">
                <a16:creationId xmlns:a16="http://schemas.microsoft.com/office/drawing/2014/main" id="{808E94BC-FD06-42DA-B08B-6B81DF6874C6}"/>
              </a:ext>
            </a:extLst>
          </p:cNvPr>
          <p:cNvSpPr>
            <a:spLocks noGrp="1"/>
          </p:cNvSpPr>
          <p:nvPr>
            <p:ph type="body" sz="quarter" idx="12"/>
          </p:nvPr>
        </p:nvSpPr>
        <p:spPr/>
        <p:txBody>
          <a:bodyPr/>
          <a:lstStyle/>
          <a:p>
            <a:endParaRPr lang="en-US" dirty="0"/>
          </a:p>
        </p:txBody>
      </p:sp>
    </p:spTree>
    <p:extLst>
      <p:ext uri="{BB962C8B-B14F-4D97-AF65-F5344CB8AC3E}">
        <p14:creationId xmlns:p14="http://schemas.microsoft.com/office/powerpoint/2010/main" val="617922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8"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1524000" y="-727757"/>
            <a:ext cx="9144000" cy="9156353"/>
          </a:xfrm>
          <a:prstGeom prst="rect">
            <a:avLst/>
          </a:prstGeom>
          <a:noFill/>
        </p:spPr>
        <p:txBody>
          <a:bodyPr wrap="square" lIns="0" tIns="0" rIns="0" bIns="0" rtlCol="0" anchor="ctr" anchorCtr="0">
            <a:spAutoFit/>
          </a:bodyPr>
          <a:lstStyle/>
          <a:p>
            <a:pPr algn="ctr"/>
            <a:r>
              <a:rPr lang="en-US" sz="59500" b="1" dirty="0">
                <a:solidFill>
                  <a:srgbClr val="66FF99">
                    <a:alpha val="49000"/>
                  </a:srgbClr>
                </a:solidFill>
                <a:sym typeface="Wingdings" panose="05000000000000000000" pitchFamily="2" charset="2"/>
              </a:rPr>
              <a:t>?</a:t>
            </a:r>
            <a:endParaRPr lang="en-US" sz="59500" b="1" dirty="0">
              <a:solidFill>
                <a:srgbClr val="66FF99">
                  <a:alpha val="49000"/>
                </a:srgbClr>
              </a:solidFill>
            </a:endParaRPr>
          </a:p>
        </p:txBody>
      </p:sp>
      <p:sp>
        <p:nvSpPr>
          <p:cNvPr id="2" name="Title 1">
            <a:extLst>
              <a:ext uri="{FF2B5EF4-FFF2-40B4-BE49-F238E27FC236}">
                <a16:creationId xmlns:a16="http://schemas.microsoft.com/office/drawing/2014/main" id="{347D44EE-6891-4A49-BB30-1543CAFCE8BF}"/>
              </a:ext>
            </a:extLst>
          </p:cNvPr>
          <p:cNvSpPr>
            <a:spLocks noGrp="1"/>
          </p:cNvSpPr>
          <p:nvPr>
            <p:ph type="title"/>
          </p:nvPr>
        </p:nvSpPr>
        <p:spPr/>
        <p:txBody>
          <a:bodyPr/>
          <a:lstStyle/>
          <a:p>
            <a:r>
              <a:rPr lang="en-US" sz="4400" dirty="0"/>
              <a:t>Concept Check</a:t>
            </a:r>
            <a:endParaRPr lang="en-US" dirty="0"/>
          </a:p>
        </p:txBody>
      </p:sp>
      <p:sp>
        <p:nvSpPr>
          <p:cNvPr id="4" name="Content Placeholder 3"/>
          <p:cNvSpPr>
            <a:spLocks noGrp="1"/>
          </p:cNvSpPr>
          <p:nvPr>
            <p:ph type="body" sz="quarter" idx="11"/>
          </p:nvPr>
        </p:nvSpPr>
        <p:spPr/>
        <p:txBody>
          <a:bodyPr>
            <a:normAutofit/>
          </a:bodyPr>
          <a:lstStyle/>
          <a:p>
            <a:r>
              <a:rPr lang="en-US" sz="3200" b="1" dirty="0"/>
              <a:t>Which of the following EPS sub-systems may impact the EPSS’s ability to meet NFPA 110 Type 10 requirements?</a:t>
            </a:r>
          </a:p>
          <a:p>
            <a:pPr marL="0" indent="0">
              <a:buNone/>
            </a:pPr>
            <a:endParaRPr lang="en-US" sz="1000" dirty="0"/>
          </a:p>
          <a:p>
            <a:pPr marL="342900" indent="-342900">
              <a:buFont typeface="+mj-lt"/>
              <a:buAutoNum type="alphaLcParenR"/>
            </a:pPr>
            <a:r>
              <a:rPr lang="en-US" sz="2400" dirty="0"/>
              <a:t>Fuel system design and quality of fuel</a:t>
            </a:r>
            <a:endParaRPr lang="en-US" sz="300" dirty="0"/>
          </a:p>
          <a:p>
            <a:pPr marL="342900" indent="-342900">
              <a:buFont typeface="+mj-lt"/>
              <a:buAutoNum type="alphaLcParenR"/>
            </a:pPr>
            <a:r>
              <a:rPr lang="en-US" sz="2400" dirty="0"/>
              <a:t>Engine coolant heater</a:t>
            </a:r>
            <a:endParaRPr lang="en-US" sz="300" dirty="0"/>
          </a:p>
          <a:p>
            <a:pPr marL="342900" indent="-342900">
              <a:buFont typeface="+mj-lt"/>
              <a:buAutoNum type="alphaLcParenR"/>
            </a:pPr>
            <a:r>
              <a:rPr lang="en-US" sz="2400" dirty="0"/>
              <a:t>Starting batteries and starters</a:t>
            </a:r>
            <a:endParaRPr lang="en-US" sz="300" dirty="0"/>
          </a:p>
          <a:p>
            <a:pPr marL="342900" indent="-342900">
              <a:buFont typeface="+mj-lt"/>
              <a:buAutoNum type="alphaLcParenR"/>
            </a:pPr>
            <a:r>
              <a:rPr lang="en-US" sz="2400" dirty="0"/>
              <a:t>All of the above</a:t>
            </a:r>
          </a:p>
        </p:txBody>
      </p:sp>
      <p:sp>
        <p:nvSpPr>
          <p:cNvPr id="3" name="Text Placeholder 2">
            <a:extLst>
              <a:ext uri="{FF2B5EF4-FFF2-40B4-BE49-F238E27FC236}">
                <a16:creationId xmlns:a16="http://schemas.microsoft.com/office/drawing/2014/main" id="{507E0443-D137-4B7A-9DB1-1CE11880ADBA}"/>
              </a:ext>
            </a:extLst>
          </p:cNvPr>
          <p:cNvSpPr>
            <a:spLocks noGrp="1"/>
          </p:cNvSpPr>
          <p:nvPr>
            <p:ph type="body" sz="quarter" idx="12"/>
          </p:nvPr>
        </p:nvSpPr>
        <p:spPr/>
        <p:txBody>
          <a:bodyPr/>
          <a:lstStyle/>
          <a:p>
            <a:endParaRPr lang="en-US" dirty="0"/>
          </a:p>
        </p:txBody>
      </p:sp>
    </p:spTree>
    <p:extLst>
      <p:ext uri="{BB962C8B-B14F-4D97-AF65-F5344CB8AC3E}">
        <p14:creationId xmlns:p14="http://schemas.microsoft.com/office/powerpoint/2010/main" val="3832025683"/>
      </p:ext>
    </p:extLst>
  </p:cSld>
  <p:clrMapOvr>
    <a:masterClrMapping/>
  </p:clrMapOvr>
  <mc:AlternateContent xmlns:mc="http://schemas.openxmlformats.org/markup-compatibility/2006" xmlns:p14="http://schemas.microsoft.com/office/powerpoint/2010/main">
    <mc:Choice Requires="p14">
      <p:transition spd="slow" p14:dur="2000" advTm="42228"/>
    </mc:Choice>
    <mc:Fallback xmlns="">
      <p:transition spd="slow" advTm="42228"/>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1524000" y="685800"/>
            <a:ext cx="9144000" cy="7315200"/>
          </a:xfrm>
          <a:prstGeom prst="rect">
            <a:avLst/>
          </a:prstGeom>
          <a:noFill/>
        </p:spPr>
        <p:txBody>
          <a:bodyPr wrap="square" lIns="0" tIns="0" rIns="0" bIns="0" rtlCol="0" anchor="ctr" anchorCtr="0">
            <a:spAutoFit/>
          </a:bodyPr>
          <a:lstStyle/>
          <a:p>
            <a:pPr algn="ctr"/>
            <a:r>
              <a:rPr lang="en-US" sz="59500" b="1" dirty="0">
                <a:solidFill>
                  <a:srgbClr val="66FF99">
                    <a:alpha val="49000"/>
                  </a:srgbClr>
                </a:solidFill>
                <a:sym typeface="Wingdings" panose="05000000000000000000" pitchFamily="2" charset="2"/>
              </a:rPr>
              <a:t></a:t>
            </a:r>
            <a:endParaRPr lang="en-US" sz="59500" b="1" dirty="0">
              <a:solidFill>
                <a:srgbClr val="66FF99">
                  <a:alpha val="49000"/>
                </a:srgbClr>
              </a:solidFill>
            </a:endParaRPr>
          </a:p>
        </p:txBody>
      </p:sp>
      <p:sp>
        <p:nvSpPr>
          <p:cNvPr id="3" name="Title 2">
            <a:extLst>
              <a:ext uri="{FF2B5EF4-FFF2-40B4-BE49-F238E27FC236}">
                <a16:creationId xmlns:a16="http://schemas.microsoft.com/office/drawing/2014/main" id="{4D5BEB32-DDE7-42F0-8F10-D20CDCE9D89D}"/>
              </a:ext>
            </a:extLst>
          </p:cNvPr>
          <p:cNvSpPr>
            <a:spLocks noGrp="1"/>
          </p:cNvSpPr>
          <p:nvPr>
            <p:ph type="title"/>
          </p:nvPr>
        </p:nvSpPr>
        <p:spPr/>
        <p:txBody>
          <a:bodyPr/>
          <a:lstStyle/>
          <a:p>
            <a:r>
              <a:rPr lang="en-US" sz="4400" dirty="0"/>
              <a:t>Concept Check</a:t>
            </a:r>
            <a:endParaRPr lang="en-US" dirty="0"/>
          </a:p>
        </p:txBody>
      </p:sp>
      <p:sp>
        <p:nvSpPr>
          <p:cNvPr id="4" name="Content Placeholder 3"/>
          <p:cNvSpPr>
            <a:spLocks noGrp="1"/>
          </p:cNvSpPr>
          <p:nvPr>
            <p:ph type="body" sz="quarter" idx="11"/>
          </p:nvPr>
        </p:nvSpPr>
        <p:spPr/>
        <p:txBody>
          <a:bodyPr>
            <a:normAutofit/>
          </a:bodyPr>
          <a:lstStyle/>
          <a:p>
            <a:r>
              <a:rPr lang="en-US" sz="3200" b="1" dirty="0"/>
              <a:t>Which of the following EPS sub-systems may impact the EPSS’s ability to meet NFPA 110 Type 10 requirements?</a:t>
            </a:r>
          </a:p>
          <a:p>
            <a:pPr marL="0" indent="0">
              <a:buNone/>
            </a:pPr>
            <a:endParaRPr lang="en-US" sz="1000" dirty="0"/>
          </a:p>
          <a:p>
            <a:pPr marL="342900" indent="-342900">
              <a:buFont typeface="+mj-lt"/>
              <a:buAutoNum type="alphaLcParenR"/>
            </a:pPr>
            <a:r>
              <a:rPr lang="en-US" sz="2400" dirty="0">
                <a:solidFill>
                  <a:schemeClr val="bg1">
                    <a:lumMod val="75000"/>
                  </a:schemeClr>
                </a:solidFill>
              </a:rPr>
              <a:t>Fuel system design and quality of fuel</a:t>
            </a:r>
            <a:endParaRPr lang="en-US" sz="300" dirty="0">
              <a:solidFill>
                <a:schemeClr val="bg1">
                  <a:lumMod val="75000"/>
                </a:schemeClr>
              </a:solidFill>
            </a:endParaRPr>
          </a:p>
          <a:p>
            <a:pPr marL="342900" indent="-342900">
              <a:buFont typeface="+mj-lt"/>
              <a:buAutoNum type="alphaLcParenR"/>
            </a:pPr>
            <a:r>
              <a:rPr lang="en-US" sz="2400" dirty="0">
                <a:solidFill>
                  <a:schemeClr val="bg1">
                    <a:lumMod val="75000"/>
                  </a:schemeClr>
                </a:solidFill>
              </a:rPr>
              <a:t>Engine coolant heater</a:t>
            </a:r>
            <a:endParaRPr lang="en-US" sz="300" dirty="0">
              <a:solidFill>
                <a:schemeClr val="bg1">
                  <a:lumMod val="75000"/>
                </a:schemeClr>
              </a:solidFill>
            </a:endParaRPr>
          </a:p>
          <a:p>
            <a:pPr marL="342900" indent="-342900">
              <a:buFont typeface="+mj-lt"/>
              <a:buAutoNum type="alphaLcParenR"/>
            </a:pPr>
            <a:r>
              <a:rPr lang="en-US" sz="2400" dirty="0">
                <a:solidFill>
                  <a:schemeClr val="bg1">
                    <a:lumMod val="75000"/>
                  </a:schemeClr>
                </a:solidFill>
              </a:rPr>
              <a:t>Starting batteries and starters</a:t>
            </a:r>
            <a:endParaRPr lang="en-US" sz="300" dirty="0"/>
          </a:p>
          <a:p>
            <a:pPr marL="342900" indent="-342900">
              <a:buFont typeface="+mj-lt"/>
              <a:buAutoNum type="alphaLcParenR"/>
            </a:pPr>
            <a:r>
              <a:rPr lang="en-US" sz="2400" dirty="0"/>
              <a:t>All of the above</a:t>
            </a:r>
          </a:p>
        </p:txBody>
      </p:sp>
      <p:sp>
        <p:nvSpPr>
          <p:cNvPr id="5" name="Text Placeholder 4">
            <a:extLst>
              <a:ext uri="{FF2B5EF4-FFF2-40B4-BE49-F238E27FC236}">
                <a16:creationId xmlns:a16="http://schemas.microsoft.com/office/drawing/2014/main" id="{3F6DF2A0-29FC-4FFE-BDC5-682CEE21047D}"/>
              </a:ext>
            </a:extLst>
          </p:cNvPr>
          <p:cNvSpPr>
            <a:spLocks noGrp="1"/>
          </p:cNvSpPr>
          <p:nvPr>
            <p:ph type="body" sz="quarter" idx="12"/>
          </p:nvPr>
        </p:nvSpPr>
        <p:spPr/>
        <p:txBody>
          <a:bodyPr/>
          <a:lstStyle/>
          <a:p>
            <a:endParaRPr lang="en-US" dirty="0"/>
          </a:p>
        </p:txBody>
      </p:sp>
      <p:sp>
        <p:nvSpPr>
          <p:cNvPr id="2" name="Rectangle 1">
            <a:extLst>
              <a:ext uri="{FF2B5EF4-FFF2-40B4-BE49-F238E27FC236}">
                <a16:creationId xmlns:a16="http://schemas.microsoft.com/office/drawing/2014/main" id="{91ADC0F9-5487-4A5C-B3F5-821FA5998D66}"/>
              </a:ext>
            </a:extLst>
          </p:cNvPr>
          <p:cNvSpPr/>
          <p:nvPr/>
        </p:nvSpPr>
        <p:spPr>
          <a:xfrm>
            <a:off x="609599" y="5231099"/>
            <a:ext cx="2677611" cy="475220"/>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882584647"/>
      </p:ext>
    </p:extLst>
  </p:cSld>
  <p:clrMapOvr>
    <a:masterClrMapping/>
  </p:clrMapOvr>
  <mc:AlternateContent xmlns:mc="http://schemas.openxmlformats.org/markup-compatibility/2006" xmlns:p14="http://schemas.microsoft.com/office/powerpoint/2010/main">
    <mc:Choice Requires="p14">
      <p:transition spd="slow" p14:dur="2000" advTm="42228"/>
    </mc:Choice>
    <mc:Fallback xmlns="">
      <p:transition spd="slow" advTm="42228"/>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dirty="0"/>
              <a:t>Meet your panelists</a:t>
            </a:r>
          </a:p>
        </p:txBody>
      </p:sp>
      <p:sp>
        <p:nvSpPr>
          <p:cNvPr id="4" name="Text Placeholder 3">
            <a:extLst>
              <a:ext uri="{FF2B5EF4-FFF2-40B4-BE49-F238E27FC236}">
                <a16:creationId xmlns:a16="http://schemas.microsoft.com/office/drawing/2014/main" id="{96994A3B-FEA4-41A8-9178-4454917D95F1}"/>
              </a:ext>
            </a:extLst>
          </p:cNvPr>
          <p:cNvSpPr>
            <a:spLocks noGrp="1"/>
          </p:cNvSpPr>
          <p:nvPr>
            <p:ph type="body" sz="quarter" idx="12"/>
          </p:nvPr>
        </p:nvSpPr>
        <p:spPr/>
        <p:txBody>
          <a:bodyPr/>
          <a:lstStyle/>
          <a:p>
            <a:endParaRPr lang="en-US"/>
          </a:p>
        </p:txBody>
      </p:sp>
      <p:sp>
        <p:nvSpPr>
          <p:cNvPr id="12" name="Rectangle 11"/>
          <p:cNvSpPr/>
          <p:nvPr/>
        </p:nvSpPr>
        <p:spPr>
          <a:xfrm>
            <a:off x="2543279" y="1270754"/>
            <a:ext cx="3382657" cy="461665"/>
          </a:xfrm>
          <a:prstGeom prst="rect">
            <a:avLst/>
          </a:prstGeom>
        </p:spPr>
        <p:txBody>
          <a:bodyPr wrap="none" anchor="t">
            <a:spAutoFit/>
          </a:bodyPr>
          <a:lstStyle/>
          <a:p>
            <a:pPr algn="l"/>
            <a:r>
              <a:rPr lang="en-US" sz="2400" b="1" dirty="0">
                <a:solidFill>
                  <a:srgbClr val="282828"/>
                </a:solidFill>
                <a:latin typeface="Helvetica"/>
                <a:ea typeface="SimSun"/>
                <a:cs typeface="Helvetica"/>
              </a:rPr>
              <a:t>Cummins instructors</a:t>
            </a:r>
            <a:endParaRPr lang="en-US" sz="2400" dirty="0">
              <a:latin typeface="Helvetica"/>
              <a:ea typeface="SimSun"/>
              <a:cs typeface="Helvetica"/>
            </a:endParaRPr>
          </a:p>
        </p:txBody>
      </p:sp>
      <p:sp>
        <p:nvSpPr>
          <p:cNvPr id="13" name="Rectangle 12"/>
          <p:cNvSpPr/>
          <p:nvPr/>
        </p:nvSpPr>
        <p:spPr>
          <a:xfrm>
            <a:off x="8169890" y="1270754"/>
            <a:ext cx="3159839" cy="461665"/>
          </a:xfrm>
          <a:prstGeom prst="rect">
            <a:avLst/>
          </a:prstGeom>
        </p:spPr>
        <p:txBody>
          <a:bodyPr wrap="none">
            <a:spAutoFit/>
          </a:bodyPr>
          <a:lstStyle/>
          <a:p>
            <a:pPr>
              <a:spcBef>
                <a:spcPts val="300"/>
              </a:spcBef>
            </a:pPr>
            <a:r>
              <a:rPr lang="en-US" sz="2400" b="1" dirty="0">
                <a:solidFill>
                  <a:srgbClr val="282828"/>
                </a:solidFill>
                <a:latin typeface="Helvetica" panose="020B0604020202020204" pitchFamily="34" charset="0"/>
                <a:ea typeface="SimSun" panose="02010600030101010101" pitchFamily="2" charset="-122"/>
              </a:rPr>
              <a:t>Cummins facilitator</a:t>
            </a:r>
            <a:endParaRPr lang="en-US" sz="1400" dirty="0"/>
          </a:p>
        </p:txBody>
      </p:sp>
      <p:pic>
        <p:nvPicPr>
          <p:cNvPr id="14" name="Picture 1">
            <a:extLst>
              <a:ext uri="{FF2B5EF4-FFF2-40B4-BE49-F238E27FC236}">
                <a16:creationId xmlns:a16="http://schemas.microsoft.com/office/drawing/2014/main" id="{1B3CB434-78C9-48C8-83C0-C38432C479F3}"/>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13108" r="17826"/>
          <a:stretch/>
        </p:blipFill>
        <p:spPr bwMode="auto">
          <a:xfrm>
            <a:off x="8901662" y="2040250"/>
            <a:ext cx="1696296" cy="228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Rectangle 14">
            <a:extLst>
              <a:ext uri="{FF2B5EF4-FFF2-40B4-BE49-F238E27FC236}">
                <a16:creationId xmlns:a16="http://schemas.microsoft.com/office/drawing/2014/main" id="{45EBD566-AC9A-4ED3-9BF4-F3D2382DEA2D}"/>
              </a:ext>
            </a:extLst>
          </p:cNvPr>
          <p:cNvSpPr/>
          <p:nvPr/>
        </p:nvSpPr>
        <p:spPr>
          <a:xfrm>
            <a:off x="8901662" y="4356394"/>
            <a:ext cx="1745724" cy="577081"/>
          </a:xfrm>
          <a:prstGeom prst="rect">
            <a:avLst/>
          </a:prstGeom>
        </p:spPr>
        <p:txBody>
          <a:bodyPr wrap="square">
            <a:spAutoFit/>
          </a:bodyPr>
          <a:lstStyle/>
          <a:p>
            <a:pPr>
              <a:spcBef>
                <a:spcPts val="0"/>
              </a:spcBef>
            </a:pPr>
            <a:r>
              <a:rPr lang="en-US" sz="1050" b="1" dirty="0">
                <a:latin typeface="Helvetica" panose="020B0604020202020204" pitchFamily="34" charset="0"/>
                <a:ea typeface="SimSun" panose="02010600030101010101" pitchFamily="2" charset="-122"/>
              </a:rPr>
              <a:t>Chad Hale </a:t>
            </a:r>
          </a:p>
          <a:p>
            <a:pPr>
              <a:spcBef>
                <a:spcPts val="0"/>
              </a:spcBef>
            </a:pPr>
            <a:r>
              <a:rPr lang="en-US" sz="1050" dirty="0">
                <a:latin typeface="Helvetica" panose="020B0604020202020204" pitchFamily="34" charset="0"/>
                <a:ea typeface="SimSun" panose="02010600030101010101" pitchFamily="2" charset="-122"/>
              </a:rPr>
              <a:t>Technical Marketing Cummins Inc. </a:t>
            </a:r>
          </a:p>
        </p:txBody>
      </p:sp>
      <p:cxnSp>
        <p:nvCxnSpPr>
          <p:cNvPr id="7" name="Straight Connector 6">
            <a:extLst>
              <a:ext uri="{FF2B5EF4-FFF2-40B4-BE49-F238E27FC236}">
                <a16:creationId xmlns:a16="http://schemas.microsoft.com/office/drawing/2014/main" id="{260D9841-C885-45A1-BBEB-198880AB9B52}"/>
              </a:ext>
            </a:extLst>
          </p:cNvPr>
          <p:cNvCxnSpPr/>
          <p:nvPr/>
        </p:nvCxnSpPr>
        <p:spPr>
          <a:xfrm>
            <a:off x="1134208" y="1732419"/>
            <a:ext cx="6463416" cy="0"/>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1170AED5-B754-40E9-AF99-90C396139022}"/>
              </a:ext>
            </a:extLst>
          </p:cNvPr>
          <p:cNvCxnSpPr>
            <a:cxnSpLocks/>
          </p:cNvCxnSpPr>
          <p:nvPr/>
        </p:nvCxnSpPr>
        <p:spPr>
          <a:xfrm flipV="1">
            <a:off x="8291147" y="1732419"/>
            <a:ext cx="2866292" cy="1"/>
          </a:xfrm>
          <a:prstGeom prst="line">
            <a:avLst/>
          </a:prstGeom>
          <a:ln w="28575"/>
        </p:spPr>
        <p:style>
          <a:lnRef idx="1">
            <a:schemeClr val="accent1"/>
          </a:lnRef>
          <a:fillRef idx="0">
            <a:schemeClr val="accent1"/>
          </a:fillRef>
          <a:effectRef idx="0">
            <a:schemeClr val="accent1"/>
          </a:effectRef>
          <a:fontRef idx="minor">
            <a:schemeClr val="tx1"/>
          </a:fontRef>
        </p:style>
      </p:cxnSp>
      <p:pic>
        <p:nvPicPr>
          <p:cNvPr id="3" name="Picture 2">
            <a:extLst>
              <a:ext uri="{FF2B5EF4-FFF2-40B4-BE49-F238E27FC236}">
                <a16:creationId xmlns:a16="http://schemas.microsoft.com/office/drawing/2014/main" id="{60A41D87-C0A2-42CA-9A3D-01DCEAA964DC}"/>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10773" t="1994" r="10773" b="3144"/>
          <a:stretch/>
        </p:blipFill>
        <p:spPr bwMode="auto">
          <a:xfrm>
            <a:off x="916460" y="2040318"/>
            <a:ext cx="1696296" cy="2286001"/>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4">
            <a:extLst>
              <a:ext uri="{FF2B5EF4-FFF2-40B4-BE49-F238E27FC236}">
                <a16:creationId xmlns:a16="http://schemas.microsoft.com/office/drawing/2014/main" id="{33C48960-259E-DAB0-E6A9-F240D1CACAF6}"/>
              </a:ext>
            </a:extLst>
          </p:cNvPr>
          <p:cNvSpPr/>
          <p:nvPr/>
        </p:nvSpPr>
        <p:spPr>
          <a:xfrm>
            <a:off x="985766" y="4413181"/>
            <a:ext cx="2100293" cy="646331"/>
          </a:xfrm>
          <a:prstGeom prst="rect">
            <a:avLst/>
          </a:prstGeom>
        </p:spPr>
        <p:txBody>
          <a:bodyPr wrap="square" lIns="0" tIns="0" rIns="0" bIns="0" anchor="t">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spcBef>
                <a:spcPts val="300"/>
              </a:spcBef>
            </a:pPr>
            <a:r>
              <a:rPr lang="en-US" sz="1050" b="1" dirty="0"/>
              <a:t>Nibal </a:t>
            </a:r>
            <a:r>
              <a:rPr lang="en-US" sz="1050" b="1" dirty="0" err="1"/>
              <a:t>Kiwan</a:t>
            </a:r>
            <a:br>
              <a:rPr lang="en-US" sz="1050" b="1" dirty="0"/>
            </a:br>
            <a:r>
              <a:rPr lang="en-US" sz="1050" dirty="0"/>
              <a:t>Sales Application Engineering Leader – Africa/Middle East</a:t>
            </a:r>
            <a:br>
              <a:rPr lang="en-US" sz="1050" dirty="0"/>
            </a:br>
            <a:r>
              <a:rPr lang="en-US" sz="1050" dirty="0"/>
              <a:t>Cummins Inc..</a:t>
            </a:r>
          </a:p>
        </p:txBody>
      </p:sp>
      <p:pic>
        <p:nvPicPr>
          <p:cNvPr id="16" name="Picture 15" descr="A picture containing person, wall, indoor, person&#10;&#10;Description automatically generated">
            <a:extLst>
              <a:ext uri="{FF2B5EF4-FFF2-40B4-BE49-F238E27FC236}">
                <a16:creationId xmlns:a16="http://schemas.microsoft.com/office/drawing/2014/main" id="{50E8D91B-5B38-1886-3FF1-00BEE06A6B1F}"/>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12898" r="12898"/>
          <a:stretch/>
        </p:blipFill>
        <p:spPr>
          <a:xfrm>
            <a:off x="4909061" y="2040250"/>
            <a:ext cx="1696296" cy="2285997"/>
          </a:xfrm>
          <a:prstGeom prst="rect">
            <a:avLst/>
          </a:prstGeom>
        </p:spPr>
      </p:pic>
      <p:sp>
        <p:nvSpPr>
          <p:cNvPr id="17" name="Rectangle 16">
            <a:extLst>
              <a:ext uri="{FF2B5EF4-FFF2-40B4-BE49-F238E27FC236}">
                <a16:creationId xmlns:a16="http://schemas.microsoft.com/office/drawing/2014/main" id="{6355BB04-BF35-7B4F-C927-E81CD139DC58}"/>
              </a:ext>
            </a:extLst>
          </p:cNvPr>
          <p:cNvSpPr/>
          <p:nvPr/>
        </p:nvSpPr>
        <p:spPr>
          <a:xfrm>
            <a:off x="4943714" y="4413180"/>
            <a:ext cx="2100293" cy="484748"/>
          </a:xfrm>
          <a:prstGeom prst="rect">
            <a:avLst/>
          </a:prstGeom>
        </p:spPr>
        <p:txBody>
          <a:bodyPr wrap="square" lIns="0" tIns="0" rIns="0" bIns="0" anchor="t">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spcBef>
                <a:spcPts val="300"/>
              </a:spcBef>
            </a:pPr>
            <a:r>
              <a:rPr lang="en-US" sz="1050" b="1" dirty="0"/>
              <a:t>Peter Larson</a:t>
            </a:r>
            <a:br>
              <a:rPr lang="en-US" sz="1050" b="1" dirty="0"/>
            </a:br>
            <a:r>
              <a:rPr lang="en-US" sz="1050" dirty="0"/>
              <a:t>Global SAE Technical Advisor</a:t>
            </a:r>
            <a:br>
              <a:rPr lang="en-US" sz="1050" dirty="0"/>
            </a:br>
            <a:r>
              <a:rPr lang="en-US" sz="1050" dirty="0"/>
              <a:t>Cummins Inc..</a:t>
            </a:r>
          </a:p>
        </p:txBody>
      </p:sp>
    </p:spTree>
    <p:extLst>
      <p:ext uri="{BB962C8B-B14F-4D97-AF65-F5344CB8AC3E}">
        <p14:creationId xmlns:p14="http://schemas.microsoft.com/office/powerpoint/2010/main" val="1471898525"/>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Course Summary</a:t>
            </a:r>
          </a:p>
        </p:txBody>
      </p:sp>
      <p:sp>
        <p:nvSpPr>
          <p:cNvPr id="3" name="Text Placeholder 2"/>
          <p:cNvSpPr>
            <a:spLocks noGrp="1"/>
          </p:cNvSpPr>
          <p:nvPr>
            <p:ph type="body" sz="quarter" idx="11"/>
          </p:nvPr>
        </p:nvSpPr>
        <p:spPr/>
        <p:txBody>
          <a:bodyPr>
            <a:normAutofit fontScale="92500"/>
          </a:bodyPr>
          <a:lstStyle/>
          <a:p>
            <a:r>
              <a:rPr lang="en-US" sz="1600" b="1" dirty="0"/>
              <a:t>NFPA 110 Type 10 Requirements for Emergency Power Systems</a:t>
            </a:r>
            <a:endParaRPr lang="en-US" sz="1600" dirty="0"/>
          </a:p>
          <a:p>
            <a:pPr marL="285750" indent="-285750">
              <a:buFont typeface="Arial" panose="020B0604020202020204" pitchFamily="34" charset="0"/>
              <a:buChar char="•"/>
            </a:pPr>
            <a:r>
              <a:rPr lang="en-US" sz="1600" dirty="0"/>
              <a:t>Recognize NFPA 110 classifications of emergency and standby power systems.</a:t>
            </a:r>
          </a:p>
          <a:p>
            <a:pPr marL="285750" indent="-285750">
              <a:buFont typeface="Arial" panose="020B0604020202020204" pitchFamily="34" charset="0"/>
              <a:buChar char="•"/>
            </a:pPr>
            <a:r>
              <a:rPr lang="en-US" sz="1600" dirty="0"/>
              <a:t>Identify key aspects and intent of NFPA 110 that impact equipment selection and design of generator set emergency power systems.</a:t>
            </a:r>
          </a:p>
          <a:p>
            <a:pPr marL="285750" indent="-285750">
              <a:buFont typeface="Arial" panose="020B0604020202020204" pitchFamily="34" charset="0"/>
              <a:buChar char="•"/>
            </a:pPr>
            <a:r>
              <a:rPr lang="en-US" sz="1600" dirty="0"/>
              <a:t>Describe various strategies for ensuring generator set and system performance as they relate to NFPA 110 Type 10 guidelines.</a:t>
            </a:r>
          </a:p>
          <a:p>
            <a:r>
              <a:rPr lang="en-US" sz="1600" b="1" dirty="0"/>
              <a:t>Specify:</a:t>
            </a:r>
          </a:p>
          <a:p>
            <a:pPr marL="285750" indent="-285750">
              <a:buFont typeface="Arial" panose="020B0604020202020204" pitchFamily="34" charset="0"/>
              <a:buChar char="•"/>
            </a:pPr>
            <a:r>
              <a:rPr lang="en-US" sz="1600" dirty="0"/>
              <a:t>Type requirement as it pertains to the power system.</a:t>
            </a:r>
          </a:p>
          <a:p>
            <a:pPr marL="285750" indent="-285750">
              <a:buFont typeface="Arial" panose="020B0604020202020204" pitchFamily="34" charset="0"/>
              <a:buChar char="•"/>
            </a:pPr>
            <a:r>
              <a:rPr lang="en-US" sz="1600" dirty="0"/>
              <a:t>The smallest generator set on the generator set paralleling bus shall have sufficient capacity to support all emergency loads.</a:t>
            </a:r>
          </a:p>
          <a:p>
            <a:pPr marL="285750" indent="-285750">
              <a:buFont typeface="Arial" panose="020B0604020202020204" pitchFamily="34" charset="0"/>
              <a:buChar char="•"/>
            </a:pPr>
            <a:r>
              <a:rPr lang="en-US" sz="1600" dirty="0"/>
              <a:t>Site testing and maintenance practices that maintain system reliability such as fuel quality testing and battery check-ups.</a:t>
            </a:r>
          </a:p>
          <a:p>
            <a:pPr marL="285750" indent="-285750">
              <a:buFont typeface="Arial" panose="020B0604020202020204" pitchFamily="34" charset="0"/>
              <a:buChar char="•"/>
            </a:pPr>
            <a:r>
              <a:rPr lang="en-US" sz="1600" dirty="0"/>
              <a:t>NFPA 110 prototype testing compliance and documentation of prototype testing.</a:t>
            </a:r>
          </a:p>
          <a:p>
            <a:r>
              <a:rPr lang="en-US" sz="1600" b="1" dirty="0"/>
              <a:t>Avoid specifying:</a:t>
            </a:r>
          </a:p>
          <a:p>
            <a:pPr marL="285750" indent="-285750">
              <a:buFont typeface="Arial" panose="020B0604020202020204" pitchFamily="34" charset="0"/>
              <a:buChar char="•"/>
            </a:pPr>
            <a:r>
              <a:rPr lang="en-US" sz="1600" dirty="0"/>
              <a:t>NFPA 110 “certification” for generator sets or other components.</a:t>
            </a:r>
          </a:p>
        </p:txBody>
      </p:sp>
      <p:sp>
        <p:nvSpPr>
          <p:cNvPr id="4" name="Text Placeholder 3">
            <a:extLst>
              <a:ext uri="{FF2B5EF4-FFF2-40B4-BE49-F238E27FC236}">
                <a16:creationId xmlns:a16="http://schemas.microsoft.com/office/drawing/2014/main" id="{925E9DE7-F6E9-464A-B6B1-4F119A6A4724}"/>
              </a:ext>
            </a:extLst>
          </p:cNvPr>
          <p:cNvSpPr>
            <a:spLocks noGrp="1"/>
          </p:cNvSpPr>
          <p:nvPr>
            <p:ph type="body" sz="quarter" idx="12"/>
          </p:nvPr>
        </p:nvSpPr>
        <p:spPr/>
        <p:txBody>
          <a:bodyPr/>
          <a:lstStyle/>
          <a:p>
            <a:endParaRPr lang="en-US" dirty="0"/>
          </a:p>
        </p:txBody>
      </p:sp>
    </p:spTree>
    <p:extLst>
      <p:ext uri="{BB962C8B-B14F-4D97-AF65-F5344CB8AC3E}">
        <p14:creationId xmlns:p14="http://schemas.microsoft.com/office/powerpoint/2010/main" val="2596161813"/>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A97137-E520-4657-9416-D39226ED619C}"/>
              </a:ext>
            </a:extLst>
          </p:cNvPr>
          <p:cNvSpPr>
            <a:spLocks noGrp="1"/>
          </p:cNvSpPr>
          <p:nvPr>
            <p:ph type="title"/>
          </p:nvPr>
        </p:nvSpPr>
        <p:spPr/>
        <p:txBody>
          <a:bodyPr/>
          <a:lstStyle/>
          <a:p>
            <a:r>
              <a:rPr lang="en-US" dirty="0"/>
              <a:t>Additional Resources</a:t>
            </a:r>
          </a:p>
        </p:txBody>
      </p:sp>
      <p:sp>
        <p:nvSpPr>
          <p:cNvPr id="5" name="Text Placeholder 4">
            <a:extLst>
              <a:ext uri="{FF2B5EF4-FFF2-40B4-BE49-F238E27FC236}">
                <a16:creationId xmlns:a16="http://schemas.microsoft.com/office/drawing/2014/main" id="{CD46A9C3-EFDA-43D5-879C-C97DD0123B70}"/>
              </a:ext>
            </a:extLst>
          </p:cNvPr>
          <p:cNvSpPr>
            <a:spLocks noGrp="1"/>
          </p:cNvSpPr>
          <p:nvPr>
            <p:ph type="body" sz="quarter" idx="10"/>
          </p:nvPr>
        </p:nvSpPr>
        <p:spPr>
          <a:xfrm>
            <a:off x="609599" y="1405657"/>
            <a:ext cx="7152410" cy="4925293"/>
          </a:xfrm>
        </p:spPr>
        <p:txBody>
          <a:bodyPr/>
          <a:lstStyle/>
          <a:p>
            <a:pPr marL="0" indent="0" fontAlgn="base">
              <a:buNone/>
            </a:pPr>
            <a:r>
              <a:rPr lang="en-US" b="1" dirty="0"/>
              <a:t>Cummins White Papers</a:t>
            </a:r>
            <a:r>
              <a:rPr lang="en-US" dirty="0"/>
              <a:t>​</a:t>
            </a:r>
          </a:p>
          <a:p>
            <a:pPr marL="285750" indent="-285750" fontAlgn="base">
              <a:buFont typeface="Arial" panose="020B0604020202020204" pitchFamily="34" charset="0"/>
              <a:buChar char="•"/>
            </a:pPr>
            <a:r>
              <a:rPr lang="en-US" dirty="0">
                <a:hlinkClick r:id="rId3"/>
              </a:rPr>
              <a:t>10-Second Time to Readiness</a:t>
            </a:r>
            <a:endParaRPr lang="en-US" dirty="0"/>
          </a:p>
          <a:p>
            <a:pPr marL="285750" indent="-285750" fontAlgn="base">
              <a:buFont typeface="Arial" panose="020B0604020202020204" pitchFamily="34" charset="0"/>
              <a:buChar char="•"/>
            </a:pPr>
            <a:r>
              <a:rPr lang="en-US" dirty="0">
                <a:hlinkClick r:id="rId4"/>
              </a:rPr>
              <a:t>EPA Emission Regulations: What They Mean for Diesel Powered Generator Systems</a:t>
            </a:r>
            <a:endParaRPr lang="en-US" dirty="0"/>
          </a:p>
          <a:p>
            <a:pPr marL="285750" indent="-285750" fontAlgn="base">
              <a:buFont typeface="Arial" panose="020B0604020202020204" pitchFamily="34" charset="0"/>
              <a:buChar char="•"/>
            </a:pPr>
            <a:r>
              <a:rPr lang="en-US" dirty="0">
                <a:hlinkClick r:id="rId5"/>
              </a:rPr>
              <a:t>Maintenance is One Key to Diesel Generator Set Reliability</a:t>
            </a:r>
            <a:endParaRPr lang="en-US" dirty="0"/>
          </a:p>
          <a:p>
            <a:pPr marL="0" indent="0" fontAlgn="base">
              <a:buNone/>
            </a:pPr>
            <a:r>
              <a:rPr lang="en-US" b="1" dirty="0"/>
              <a:t>Cummins PowerHour On-Demand Webinars</a:t>
            </a:r>
            <a:r>
              <a:rPr lang="en-US" dirty="0"/>
              <a:t>​</a:t>
            </a:r>
          </a:p>
          <a:p>
            <a:pPr marL="285750" indent="-285750" fontAlgn="base">
              <a:buFont typeface="Arial" panose="020B0604020202020204" pitchFamily="34" charset="0"/>
              <a:buChar char="•"/>
            </a:pPr>
            <a:r>
              <a:rPr lang="en-US" dirty="0">
                <a:hlinkClick r:id="rId6"/>
              </a:rPr>
              <a:t>NFPA 110 Type 10 Requirements for Emergency Power Systems</a:t>
            </a:r>
            <a:endParaRPr lang="en-US" dirty="0"/>
          </a:p>
          <a:p>
            <a:pPr marL="285750" indent="-285750" fontAlgn="base">
              <a:buFont typeface="Arial" panose="020B0604020202020204" pitchFamily="34" charset="0"/>
              <a:buChar char="•"/>
            </a:pPr>
            <a:r>
              <a:rPr lang="en-US" dirty="0">
                <a:hlinkClick r:id="rId7"/>
              </a:rPr>
              <a:t>Emissions and Air Permitting Requirements for Standby Generator Sets</a:t>
            </a:r>
            <a:endParaRPr lang="en-US" dirty="0"/>
          </a:p>
          <a:p>
            <a:pPr marL="285750" indent="-285750" fontAlgn="base">
              <a:buFont typeface="Arial" panose="020B0604020202020204" pitchFamily="34" charset="0"/>
              <a:buChar char="•"/>
            </a:pPr>
            <a:r>
              <a:rPr lang="en-US" u="sng" dirty="0">
                <a:solidFill>
                  <a:srgbClr val="0070C0"/>
                </a:solidFill>
                <a:cs typeface="Helvetica" panose="020B0604020202020204" pitchFamily="34" charset="0"/>
                <a:hlinkClick r:id="rId8"/>
              </a:rPr>
              <a:t>Considerations for Specifying Generator Set Fuel Sources</a:t>
            </a:r>
            <a:endParaRPr lang="en-US" u="sng" dirty="0">
              <a:solidFill>
                <a:srgbClr val="0070C0"/>
              </a:solidFill>
              <a:cs typeface="Helvetica" panose="020B0604020202020204" pitchFamily="34" charset="0"/>
            </a:endParaRPr>
          </a:p>
          <a:p>
            <a:pPr marL="285750" indent="-285750" fontAlgn="base">
              <a:buFont typeface="Arial" panose="020B0604020202020204" pitchFamily="34" charset="0"/>
              <a:buChar char="•"/>
            </a:pPr>
            <a:r>
              <a:rPr lang="en-US" u="sng" dirty="0">
                <a:solidFill>
                  <a:srgbClr val="0070C0"/>
                </a:solidFill>
                <a:cs typeface="Helvetica" panose="020B0604020202020204" pitchFamily="34" charset="0"/>
                <a:hlinkClick r:id="rId9"/>
              </a:rPr>
              <a:t>The Role of a System Level Control in a Power System</a:t>
            </a:r>
            <a:endParaRPr lang="en-US" u="sng" dirty="0">
              <a:solidFill>
                <a:srgbClr val="0070C0"/>
              </a:solidFill>
              <a:cs typeface="Helvetica" panose="020B0604020202020204" pitchFamily="34" charset="0"/>
            </a:endParaRPr>
          </a:p>
          <a:p>
            <a:pPr marL="285750" indent="-285750" fontAlgn="base">
              <a:buFont typeface="Arial" panose="020B0604020202020204" pitchFamily="34" charset="0"/>
              <a:buChar char="•"/>
            </a:pPr>
            <a:r>
              <a:rPr lang="en-US" dirty="0">
                <a:cs typeface="Helvetica" panose="020B0604020202020204" pitchFamily="34" charset="0"/>
                <a:hlinkClick r:id="rId10"/>
              </a:rPr>
              <a:t>Specifying Generator Set Testing for Reliable Power Systems</a:t>
            </a:r>
            <a:endParaRPr lang="en-US" dirty="0"/>
          </a:p>
          <a:p>
            <a:pPr marL="0" indent="0" fontAlgn="base">
              <a:buNone/>
            </a:pPr>
            <a:r>
              <a:rPr lang="en-US" b="1" dirty="0"/>
              <a:t>Application Manuals</a:t>
            </a:r>
          </a:p>
          <a:p>
            <a:pPr marL="285750" indent="-285750" fontAlgn="base">
              <a:buFont typeface="Arial" panose="020B0604020202020204" pitchFamily="34" charset="0"/>
              <a:buChar char="•"/>
            </a:pPr>
            <a:r>
              <a:rPr lang="en-US" dirty="0">
                <a:solidFill>
                  <a:srgbClr val="0070C0"/>
                </a:solidFill>
                <a:hlinkClick r:id="rId11"/>
              </a:rPr>
              <a:t>T-030 – Liquid Cooled Generator Sets</a:t>
            </a:r>
            <a:endParaRPr lang="en-US" dirty="0">
              <a:solidFill>
                <a:srgbClr val="0070C0"/>
              </a:solidFill>
              <a:hlinkClick r:id="" action="ppaction://noaction">
                <a:extLst>
                  <a:ext uri="{A12FA001-AC4F-418D-AE19-62706E023703}">
                    <ahyp:hlinkClr xmlns:ahyp="http://schemas.microsoft.com/office/drawing/2018/hyperlinkcolor" val="tx"/>
                  </a:ext>
                </a:extLst>
              </a:hlinkClick>
            </a:endParaRPr>
          </a:p>
          <a:p>
            <a:pPr fontAlgn="base"/>
            <a:endParaRPr lang="en-US" dirty="0"/>
          </a:p>
        </p:txBody>
      </p:sp>
      <p:pic>
        <p:nvPicPr>
          <p:cNvPr id="3" name="Picture 2">
            <a:extLst>
              <a:ext uri="{FF2B5EF4-FFF2-40B4-BE49-F238E27FC236}">
                <a16:creationId xmlns:a16="http://schemas.microsoft.com/office/drawing/2014/main" id="{3DF93EDD-373F-4193-8900-C91219D3BA07}"/>
              </a:ext>
            </a:extLst>
          </p:cNvPr>
          <p:cNvPicPr>
            <a:picLocks noChangeAspect="1"/>
          </p:cNvPicPr>
          <p:nvPr/>
        </p:nvPicPr>
        <p:blipFill>
          <a:blip r:embed="rId12"/>
          <a:stretch>
            <a:fillRect/>
          </a:stretch>
        </p:blipFill>
        <p:spPr>
          <a:xfrm>
            <a:off x="8348372" y="1405657"/>
            <a:ext cx="3386654" cy="4413251"/>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3446784792"/>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Q&amp;A</a:t>
            </a:r>
          </a:p>
        </p:txBody>
      </p:sp>
      <p:sp>
        <p:nvSpPr>
          <p:cNvPr id="16" name="Text Placeholder 2">
            <a:extLst>
              <a:ext uri="{FF2B5EF4-FFF2-40B4-BE49-F238E27FC236}">
                <a16:creationId xmlns:a16="http://schemas.microsoft.com/office/drawing/2014/main" id="{BE63380E-EDCC-4C4F-A71E-73E1F0D98612}"/>
              </a:ext>
            </a:extLst>
          </p:cNvPr>
          <p:cNvSpPr>
            <a:spLocks noGrp="1"/>
          </p:cNvSpPr>
          <p:nvPr>
            <p:ph type="body" sz="quarter" idx="11"/>
          </p:nvPr>
        </p:nvSpPr>
        <p:spPr>
          <a:xfrm>
            <a:off x="609600" y="1348806"/>
            <a:ext cx="10972801" cy="4978969"/>
          </a:xfrm>
        </p:spPr>
        <p:txBody>
          <a:bodyPr>
            <a:noAutofit/>
          </a:bodyPr>
          <a:lstStyle/>
          <a:p>
            <a:r>
              <a:rPr lang="en-US" dirty="0">
                <a:solidFill>
                  <a:schemeClr val="accent6"/>
                </a:solidFill>
              </a:rPr>
              <a:t>Please type your questions, comments and feedback in the </a:t>
            </a:r>
            <a:r>
              <a:rPr lang="en-US" b="1" dirty="0">
                <a:solidFill>
                  <a:schemeClr val="accent6"/>
                </a:solidFill>
              </a:rPr>
              <a:t>Zoom Q&amp;A </a:t>
            </a:r>
            <a:r>
              <a:rPr lang="en-US" dirty="0">
                <a:solidFill>
                  <a:schemeClr val="accent6"/>
                </a:solidFill>
              </a:rPr>
              <a:t>window.</a:t>
            </a:r>
          </a:p>
          <a:p>
            <a:r>
              <a:rPr lang="en-US" dirty="0">
                <a:solidFill>
                  <a:schemeClr val="accent6"/>
                </a:solidFill>
              </a:rPr>
              <a:t>Copy of the presentation, and link to the recording will be provided in a follow up email within a 1-2 business days.</a:t>
            </a:r>
          </a:p>
          <a:p>
            <a:r>
              <a:rPr lang="en-US" dirty="0">
                <a:solidFill>
                  <a:srgbClr val="FF0000"/>
                </a:solidFill>
              </a:rPr>
              <a:t>Please complete the brief survey upon exiting the webinar!</a:t>
            </a:r>
          </a:p>
        </p:txBody>
      </p:sp>
      <p:sp>
        <p:nvSpPr>
          <p:cNvPr id="4" name="Text Placeholder 3">
            <a:extLst>
              <a:ext uri="{FF2B5EF4-FFF2-40B4-BE49-F238E27FC236}">
                <a16:creationId xmlns:a16="http://schemas.microsoft.com/office/drawing/2014/main" id="{02F8490E-8A69-48EA-872E-6BA18B922777}"/>
              </a:ext>
            </a:extLst>
          </p:cNvPr>
          <p:cNvSpPr>
            <a:spLocks noGrp="1"/>
          </p:cNvSpPr>
          <p:nvPr>
            <p:ph type="body" sz="quarter" idx="12"/>
          </p:nvPr>
        </p:nvSpPr>
        <p:spPr/>
        <p:txBody>
          <a:bodyPr/>
          <a:lstStyle/>
          <a:p>
            <a:endParaRPr lang="en-US"/>
          </a:p>
        </p:txBody>
      </p:sp>
      <p:pic>
        <p:nvPicPr>
          <p:cNvPr id="12" name="Picture 11">
            <a:extLst>
              <a:ext uri="{FF2B5EF4-FFF2-40B4-BE49-F238E27FC236}">
                <a16:creationId xmlns:a16="http://schemas.microsoft.com/office/drawing/2014/main" id="{7CA18183-C61E-431D-A0E4-B7FB291AE62C}"/>
              </a:ext>
            </a:extLst>
          </p:cNvPr>
          <p:cNvPicPr>
            <a:picLocks noChangeAspect="1"/>
          </p:cNvPicPr>
          <p:nvPr/>
        </p:nvPicPr>
        <p:blipFill>
          <a:blip r:embed="rId3"/>
          <a:stretch>
            <a:fillRect/>
          </a:stretch>
        </p:blipFill>
        <p:spPr>
          <a:xfrm>
            <a:off x="10702962" y="177298"/>
            <a:ext cx="1301675" cy="1171508"/>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3" name="Picture 1">
            <a:extLst>
              <a:ext uri="{FF2B5EF4-FFF2-40B4-BE49-F238E27FC236}">
                <a16:creationId xmlns:a16="http://schemas.microsoft.com/office/drawing/2014/main" id="{0CA62CDE-3EC1-CCDE-9817-75B38DDF1FFD}"/>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13108" r="17826"/>
          <a:stretch/>
        </p:blipFill>
        <p:spPr bwMode="auto">
          <a:xfrm>
            <a:off x="8901662" y="3340730"/>
            <a:ext cx="1696296" cy="228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4">
            <a:extLst>
              <a:ext uri="{FF2B5EF4-FFF2-40B4-BE49-F238E27FC236}">
                <a16:creationId xmlns:a16="http://schemas.microsoft.com/office/drawing/2014/main" id="{DCE338A3-5614-8957-453A-6E6CF88BA94A}"/>
              </a:ext>
            </a:extLst>
          </p:cNvPr>
          <p:cNvSpPr/>
          <p:nvPr/>
        </p:nvSpPr>
        <p:spPr>
          <a:xfrm>
            <a:off x="8901662" y="5656874"/>
            <a:ext cx="1745724" cy="577081"/>
          </a:xfrm>
          <a:prstGeom prst="rect">
            <a:avLst/>
          </a:prstGeom>
        </p:spPr>
        <p:txBody>
          <a:bodyPr wrap="square">
            <a:spAutoFit/>
          </a:bodyPr>
          <a:lstStyle/>
          <a:p>
            <a:pPr>
              <a:spcBef>
                <a:spcPts val="0"/>
              </a:spcBef>
            </a:pPr>
            <a:r>
              <a:rPr lang="en-US" sz="1050" b="1" dirty="0">
                <a:latin typeface="Helvetica" panose="020B0604020202020204" pitchFamily="34" charset="0"/>
                <a:ea typeface="SimSun" panose="02010600030101010101" pitchFamily="2" charset="-122"/>
              </a:rPr>
              <a:t>Chad Hale </a:t>
            </a:r>
          </a:p>
          <a:p>
            <a:pPr>
              <a:spcBef>
                <a:spcPts val="0"/>
              </a:spcBef>
            </a:pPr>
            <a:r>
              <a:rPr lang="en-US" sz="1050" dirty="0">
                <a:latin typeface="Helvetica" panose="020B0604020202020204" pitchFamily="34" charset="0"/>
                <a:ea typeface="SimSun" panose="02010600030101010101" pitchFamily="2" charset="-122"/>
              </a:rPr>
              <a:t>Technical Marketing Cummins Inc. </a:t>
            </a:r>
          </a:p>
        </p:txBody>
      </p:sp>
      <p:pic>
        <p:nvPicPr>
          <p:cNvPr id="18" name="Picture 17">
            <a:extLst>
              <a:ext uri="{FF2B5EF4-FFF2-40B4-BE49-F238E27FC236}">
                <a16:creationId xmlns:a16="http://schemas.microsoft.com/office/drawing/2014/main" id="{F9206017-C570-E867-4262-906030567FE1}"/>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l="10773" t="1994" r="10773" b="3144"/>
          <a:stretch/>
        </p:blipFill>
        <p:spPr bwMode="auto">
          <a:xfrm>
            <a:off x="916460" y="3340798"/>
            <a:ext cx="1696296" cy="2286001"/>
          </a:xfrm>
          <a:prstGeom prst="rect">
            <a:avLst/>
          </a:prstGeom>
          <a:noFill/>
          <a:extLst>
            <a:ext uri="{909E8E84-426E-40DD-AFC4-6F175D3DCCD1}">
              <a14:hiddenFill xmlns:a14="http://schemas.microsoft.com/office/drawing/2010/main">
                <a:solidFill>
                  <a:srgbClr val="FFFFFF"/>
                </a:solidFill>
              </a14:hiddenFill>
            </a:ext>
          </a:extLst>
        </p:spPr>
      </p:pic>
      <p:sp>
        <p:nvSpPr>
          <p:cNvPr id="19" name="Rectangle 18">
            <a:extLst>
              <a:ext uri="{FF2B5EF4-FFF2-40B4-BE49-F238E27FC236}">
                <a16:creationId xmlns:a16="http://schemas.microsoft.com/office/drawing/2014/main" id="{EC4BD787-CBB0-E19E-987D-4BBB4970790D}"/>
              </a:ext>
            </a:extLst>
          </p:cNvPr>
          <p:cNvSpPr/>
          <p:nvPr/>
        </p:nvSpPr>
        <p:spPr>
          <a:xfrm>
            <a:off x="985766" y="5713661"/>
            <a:ext cx="2100293" cy="646331"/>
          </a:xfrm>
          <a:prstGeom prst="rect">
            <a:avLst/>
          </a:prstGeom>
        </p:spPr>
        <p:txBody>
          <a:bodyPr wrap="square" lIns="0" tIns="0" rIns="0" bIns="0" anchor="t">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spcBef>
                <a:spcPts val="300"/>
              </a:spcBef>
            </a:pPr>
            <a:r>
              <a:rPr lang="en-US" sz="1050" b="1" dirty="0"/>
              <a:t>Nibal </a:t>
            </a:r>
            <a:r>
              <a:rPr lang="en-US" sz="1050" b="1" dirty="0" err="1"/>
              <a:t>Kiwan</a:t>
            </a:r>
            <a:br>
              <a:rPr lang="en-US" sz="1050" b="1" dirty="0"/>
            </a:br>
            <a:r>
              <a:rPr lang="en-US" sz="1050" dirty="0"/>
              <a:t>Sales Application Engineering Leader – Africa/Middle East</a:t>
            </a:r>
            <a:br>
              <a:rPr lang="en-US" sz="1050" dirty="0"/>
            </a:br>
            <a:r>
              <a:rPr lang="en-US" sz="1050" dirty="0"/>
              <a:t>Cummins Inc..</a:t>
            </a:r>
          </a:p>
        </p:txBody>
      </p:sp>
      <p:pic>
        <p:nvPicPr>
          <p:cNvPr id="20" name="Picture 19" descr="A picture containing person, wall, indoor, person&#10;&#10;Description automatically generated">
            <a:extLst>
              <a:ext uri="{FF2B5EF4-FFF2-40B4-BE49-F238E27FC236}">
                <a16:creationId xmlns:a16="http://schemas.microsoft.com/office/drawing/2014/main" id="{1F08833E-126B-2A15-48F5-C4A3315CC1D0}"/>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l="12898" r="12898"/>
          <a:stretch/>
        </p:blipFill>
        <p:spPr>
          <a:xfrm>
            <a:off x="4909061" y="3340730"/>
            <a:ext cx="1696296" cy="2285997"/>
          </a:xfrm>
          <a:prstGeom prst="rect">
            <a:avLst/>
          </a:prstGeom>
        </p:spPr>
      </p:pic>
      <p:sp>
        <p:nvSpPr>
          <p:cNvPr id="21" name="Rectangle 20">
            <a:extLst>
              <a:ext uri="{FF2B5EF4-FFF2-40B4-BE49-F238E27FC236}">
                <a16:creationId xmlns:a16="http://schemas.microsoft.com/office/drawing/2014/main" id="{CB4ED626-BDB6-72E6-BD12-79B2B6D5E490}"/>
              </a:ext>
            </a:extLst>
          </p:cNvPr>
          <p:cNvSpPr/>
          <p:nvPr/>
        </p:nvSpPr>
        <p:spPr>
          <a:xfrm>
            <a:off x="4943714" y="5713660"/>
            <a:ext cx="2100293" cy="484748"/>
          </a:xfrm>
          <a:prstGeom prst="rect">
            <a:avLst/>
          </a:prstGeom>
        </p:spPr>
        <p:txBody>
          <a:bodyPr wrap="square" lIns="0" tIns="0" rIns="0" bIns="0" anchor="t">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spcBef>
                <a:spcPts val="300"/>
              </a:spcBef>
            </a:pPr>
            <a:r>
              <a:rPr lang="en-US" sz="1050" b="1" dirty="0"/>
              <a:t>Peter Larson</a:t>
            </a:r>
            <a:br>
              <a:rPr lang="en-US" sz="1050" b="1" dirty="0"/>
            </a:br>
            <a:r>
              <a:rPr lang="en-US" sz="1050" dirty="0"/>
              <a:t>Global SAE Technical Advisor</a:t>
            </a:r>
            <a:br>
              <a:rPr lang="en-US" sz="1050" dirty="0"/>
            </a:br>
            <a:r>
              <a:rPr lang="en-US" sz="1050" dirty="0"/>
              <a:t>Cummins Inc..</a:t>
            </a:r>
          </a:p>
        </p:txBody>
      </p:sp>
    </p:spTree>
    <p:extLst>
      <p:ext uri="{BB962C8B-B14F-4D97-AF65-F5344CB8AC3E}">
        <p14:creationId xmlns:p14="http://schemas.microsoft.com/office/powerpoint/2010/main" val="3684287213"/>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CD46A9C3-EFDA-43D5-879C-C97DD0123B70}"/>
              </a:ext>
            </a:extLst>
          </p:cNvPr>
          <p:cNvSpPr>
            <a:spLocks noGrp="1"/>
          </p:cNvSpPr>
          <p:nvPr>
            <p:ph type="body" sz="quarter" idx="11"/>
          </p:nvPr>
        </p:nvSpPr>
        <p:spPr>
          <a:xfrm>
            <a:off x="2194560" y="1917700"/>
            <a:ext cx="3182783" cy="1115956"/>
          </a:xfrm>
        </p:spPr>
        <p:txBody>
          <a:bodyPr numCol="1"/>
          <a:lstStyle/>
          <a:p>
            <a:pPr marL="0" indent="0" fontAlgn="base">
              <a:buNone/>
            </a:pPr>
            <a:r>
              <a:rPr lang="en-US" b="1" dirty="0"/>
              <a:t>First Email (ASAP)</a:t>
            </a:r>
            <a:r>
              <a:rPr lang="en-US" dirty="0"/>
              <a:t>​</a:t>
            </a:r>
          </a:p>
          <a:p>
            <a:pPr marL="0" indent="0" fontAlgn="base">
              <a:buNone/>
            </a:pPr>
            <a:r>
              <a:rPr lang="en-US" dirty="0"/>
              <a:t>1 Professional Development Hour (PDH) Certificate</a:t>
            </a:r>
          </a:p>
          <a:p>
            <a:pPr marL="0" indent="0" fontAlgn="base">
              <a:buNone/>
            </a:pPr>
            <a:endParaRPr lang="en-US" b="1" dirty="0"/>
          </a:p>
          <a:p>
            <a:pPr marL="0" indent="0" fontAlgn="base">
              <a:buNone/>
            </a:pPr>
            <a:endParaRPr lang="en-US" b="1" dirty="0"/>
          </a:p>
          <a:p>
            <a:pPr marL="0" indent="0" fontAlgn="base">
              <a:buNone/>
            </a:pPr>
            <a:endParaRPr lang="en-US" b="1" dirty="0"/>
          </a:p>
        </p:txBody>
      </p:sp>
      <p:sp>
        <p:nvSpPr>
          <p:cNvPr id="2" name="Title 1">
            <a:extLst>
              <a:ext uri="{FF2B5EF4-FFF2-40B4-BE49-F238E27FC236}">
                <a16:creationId xmlns:a16="http://schemas.microsoft.com/office/drawing/2014/main" id="{11A97137-E520-4657-9416-D39226ED619C}"/>
              </a:ext>
            </a:extLst>
          </p:cNvPr>
          <p:cNvSpPr>
            <a:spLocks noGrp="1"/>
          </p:cNvSpPr>
          <p:nvPr>
            <p:ph type="title"/>
          </p:nvPr>
        </p:nvSpPr>
        <p:spPr>
          <a:xfrm>
            <a:off x="609600" y="365125"/>
            <a:ext cx="10744200" cy="1325563"/>
          </a:xfrm>
        </p:spPr>
        <p:txBody>
          <a:bodyPr/>
          <a:lstStyle/>
          <a:p>
            <a:r>
              <a:rPr lang="en-US" dirty="0"/>
              <a:t>Following This Event…</a:t>
            </a:r>
          </a:p>
        </p:txBody>
      </p:sp>
      <p:sp>
        <p:nvSpPr>
          <p:cNvPr id="13" name="Text Placeholder 4">
            <a:extLst>
              <a:ext uri="{FF2B5EF4-FFF2-40B4-BE49-F238E27FC236}">
                <a16:creationId xmlns:a16="http://schemas.microsoft.com/office/drawing/2014/main" id="{018238C6-8713-4633-8C7B-603314193661}"/>
              </a:ext>
            </a:extLst>
          </p:cNvPr>
          <p:cNvSpPr txBox="1">
            <a:spLocks/>
          </p:cNvSpPr>
          <p:nvPr/>
        </p:nvSpPr>
        <p:spPr>
          <a:xfrm>
            <a:off x="2194560" y="3950894"/>
            <a:ext cx="3046034" cy="1359047"/>
          </a:xfrm>
          <a:prstGeom prst="rect">
            <a:avLst/>
          </a:prstGeom>
        </p:spPr>
        <p:txBody>
          <a:bodyPr numCol="1"/>
          <a:lstStyle>
            <a:lvl1pPr marL="228600" indent="-228600" algn="l" defTabSz="914400" rtl="0" eaLnBrk="1" latinLnBrk="0" hangingPunct="1">
              <a:lnSpc>
                <a:spcPct val="90000"/>
              </a:lnSpc>
              <a:spcBef>
                <a:spcPts val="1000"/>
              </a:spcBef>
              <a:buFont typeface="Wingdings" charset="2"/>
              <a:buChar char="§"/>
              <a:defRPr sz="1800" b="0" i="0" kern="1200">
                <a:solidFill>
                  <a:schemeClr val="tx1"/>
                </a:solidFill>
                <a:latin typeface="Arial" charset="0"/>
                <a:ea typeface="Arial" charset="0"/>
                <a:cs typeface="Arial" charset="0"/>
              </a:defRPr>
            </a:lvl1pPr>
            <a:lvl2pPr marL="6858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Arial" charset="0"/>
                <a:ea typeface="Arial" charset="0"/>
                <a:cs typeface="Arial" charset="0"/>
              </a:defRPr>
            </a:lvl2pPr>
            <a:lvl3pPr marL="1143000" indent="-228600" algn="l" defTabSz="914400" rtl="0" eaLnBrk="1" latinLnBrk="0" hangingPunct="1">
              <a:lnSpc>
                <a:spcPct val="90000"/>
              </a:lnSpc>
              <a:spcBef>
                <a:spcPts val="500"/>
              </a:spcBef>
              <a:buFont typeface="LucidaGrande" charset="0"/>
              <a:buChar char="-"/>
              <a:defRPr sz="1800" b="0" i="0" kern="1200">
                <a:solidFill>
                  <a:schemeClr val="tx1"/>
                </a:solidFill>
                <a:latin typeface="Arial" charset="0"/>
                <a:ea typeface="Arial" charset="0"/>
                <a:cs typeface="Arial" charset="0"/>
              </a:defRPr>
            </a:lvl3pPr>
            <a:lvl4pPr marL="1600200" indent="-228600" algn="l" defTabSz="914400" rtl="0" eaLnBrk="1" latinLnBrk="0" hangingPunct="1">
              <a:lnSpc>
                <a:spcPct val="90000"/>
              </a:lnSpc>
              <a:spcBef>
                <a:spcPts val="500"/>
              </a:spcBef>
              <a:buSzPct val="80000"/>
              <a:buFont typeface="Courier New" charset="0"/>
              <a:buChar char="o"/>
              <a:defRPr sz="1400" b="0" i="0" kern="1200">
                <a:solidFill>
                  <a:schemeClr val="tx1"/>
                </a:solidFill>
                <a:latin typeface="Arial" charset="0"/>
                <a:ea typeface="Arial" charset="0"/>
                <a:cs typeface="Arial"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b="0" i="0" kern="1200">
                <a:solidFill>
                  <a:schemeClr val="tx1"/>
                </a:solidFill>
                <a:latin typeface="Arial" charset="0"/>
                <a:ea typeface="Arial" charset="0"/>
                <a:cs typeface="Arial"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fontAlgn="base">
              <a:buNone/>
            </a:pPr>
            <a:r>
              <a:rPr lang="en-US" b="1" dirty="0"/>
              <a:t>Please engage with our exit survey!</a:t>
            </a:r>
          </a:p>
          <a:p>
            <a:pPr marL="0" indent="0" fontAlgn="base">
              <a:buFont typeface="Wingdings" charset="2"/>
              <a:buNone/>
            </a:pPr>
            <a:endParaRPr lang="en-US" b="1" dirty="0"/>
          </a:p>
        </p:txBody>
      </p:sp>
      <p:sp>
        <p:nvSpPr>
          <p:cNvPr id="15" name="Text Placeholder 4">
            <a:extLst>
              <a:ext uri="{FF2B5EF4-FFF2-40B4-BE49-F238E27FC236}">
                <a16:creationId xmlns:a16="http://schemas.microsoft.com/office/drawing/2014/main" id="{A720793D-DEA0-4BFF-9516-74D0A2FD8817}"/>
              </a:ext>
            </a:extLst>
          </p:cNvPr>
          <p:cNvSpPr txBox="1">
            <a:spLocks/>
          </p:cNvSpPr>
          <p:nvPr/>
        </p:nvSpPr>
        <p:spPr>
          <a:xfrm>
            <a:off x="8042788" y="1917700"/>
            <a:ext cx="3991896" cy="1115956"/>
          </a:xfrm>
          <a:prstGeom prst="rect">
            <a:avLst/>
          </a:prstGeom>
        </p:spPr>
        <p:txBody>
          <a:bodyPr numCol="1"/>
          <a:lstStyle>
            <a:lvl1pPr marL="228600" indent="-228600" algn="l" defTabSz="914400" rtl="0" eaLnBrk="1" latinLnBrk="0" hangingPunct="1">
              <a:lnSpc>
                <a:spcPct val="90000"/>
              </a:lnSpc>
              <a:spcBef>
                <a:spcPts val="1000"/>
              </a:spcBef>
              <a:buFont typeface="Wingdings" charset="2"/>
              <a:buChar char="§"/>
              <a:defRPr sz="1800" b="0" i="0" kern="1200">
                <a:solidFill>
                  <a:schemeClr val="tx1"/>
                </a:solidFill>
                <a:latin typeface="Arial" charset="0"/>
                <a:ea typeface="Arial" charset="0"/>
                <a:cs typeface="Arial" charset="0"/>
              </a:defRPr>
            </a:lvl1pPr>
            <a:lvl2pPr marL="6858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Arial" charset="0"/>
                <a:ea typeface="Arial" charset="0"/>
                <a:cs typeface="Arial" charset="0"/>
              </a:defRPr>
            </a:lvl2pPr>
            <a:lvl3pPr marL="1143000" indent="-228600" algn="l" defTabSz="914400" rtl="0" eaLnBrk="1" latinLnBrk="0" hangingPunct="1">
              <a:lnSpc>
                <a:spcPct val="90000"/>
              </a:lnSpc>
              <a:spcBef>
                <a:spcPts val="500"/>
              </a:spcBef>
              <a:buFont typeface="LucidaGrande" charset="0"/>
              <a:buChar char="-"/>
              <a:defRPr sz="1800" b="0" i="0" kern="1200">
                <a:solidFill>
                  <a:schemeClr val="tx1"/>
                </a:solidFill>
                <a:latin typeface="Arial" charset="0"/>
                <a:ea typeface="Arial" charset="0"/>
                <a:cs typeface="Arial" charset="0"/>
              </a:defRPr>
            </a:lvl3pPr>
            <a:lvl4pPr marL="1600200" indent="-228600" algn="l" defTabSz="914400" rtl="0" eaLnBrk="1" latinLnBrk="0" hangingPunct="1">
              <a:lnSpc>
                <a:spcPct val="90000"/>
              </a:lnSpc>
              <a:spcBef>
                <a:spcPts val="500"/>
              </a:spcBef>
              <a:buSzPct val="80000"/>
              <a:buFont typeface="Courier New" charset="0"/>
              <a:buChar char="o"/>
              <a:defRPr sz="1400" b="0" i="0" kern="1200">
                <a:solidFill>
                  <a:schemeClr val="tx1"/>
                </a:solidFill>
                <a:latin typeface="Arial" charset="0"/>
                <a:ea typeface="Arial" charset="0"/>
                <a:cs typeface="Arial"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b="0" i="0" kern="1200">
                <a:solidFill>
                  <a:schemeClr val="tx1"/>
                </a:solidFill>
                <a:latin typeface="Arial" charset="0"/>
                <a:ea typeface="Arial" charset="0"/>
                <a:cs typeface="Arial"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fontAlgn="base">
              <a:buNone/>
            </a:pPr>
            <a:r>
              <a:rPr lang="en-US" b="1" dirty="0"/>
              <a:t>Second Email (3-5 Business Days)</a:t>
            </a:r>
          </a:p>
          <a:p>
            <a:pPr marL="0" indent="0" fontAlgn="base">
              <a:buNone/>
            </a:pPr>
            <a:r>
              <a:rPr lang="en-US" dirty="0"/>
              <a:t>Video Recording</a:t>
            </a:r>
          </a:p>
          <a:p>
            <a:pPr marL="0" indent="0" fontAlgn="base">
              <a:buNone/>
            </a:pPr>
            <a:r>
              <a:rPr lang="en-US" dirty="0"/>
              <a:t>Copy of slide deck</a:t>
            </a:r>
          </a:p>
          <a:p>
            <a:pPr marL="0" indent="0" fontAlgn="base">
              <a:buFont typeface="Wingdings" charset="2"/>
              <a:buNone/>
            </a:pPr>
            <a:endParaRPr lang="en-US" b="1" dirty="0"/>
          </a:p>
          <a:p>
            <a:pPr marL="0" indent="0" fontAlgn="base">
              <a:buFont typeface="Wingdings" charset="2"/>
              <a:buNone/>
            </a:pPr>
            <a:endParaRPr lang="en-US" b="1" dirty="0"/>
          </a:p>
          <a:p>
            <a:pPr marL="0" indent="0" fontAlgn="base">
              <a:buFont typeface="Wingdings" charset="2"/>
              <a:buNone/>
            </a:pPr>
            <a:endParaRPr lang="en-US" b="1" dirty="0"/>
          </a:p>
        </p:txBody>
      </p:sp>
      <p:sp>
        <p:nvSpPr>
          <p:cNvPr id="16" name="Text Placeholder 4">
            <a:extLst>
              <a:ext uri="{FF2B5EF4-FFF2-40B4-BE49-F238E27FC236}">
                <a16:creationId xmlns:a16="http://schemas.microsoft.com/office/drawing/2014/main" id="{A328D77F-FF0A-4525-8A2B-D7D4AE403671}"/>
              </a:ext>
            </a:extLst>
          </p:cNvPr>
          <p:cNvSpPr txBox="1">
            <a:spLocks/>
          </p:cNvSpPr>
          <p:nvPr/>
        </p:nvSpPr>
        <p:spPr>
          <a:xfrm>
            <a:off x="8190154" y="3950894"/>
            <a:ext cx="3775703" cy="1524747"/>
          </a:xfrm>
          <a:prstGeom prst="rect">
            <a:avLst/>
          </a:prstGeom>
        </p:spPr>
        <p:txBody>
          <a:bodyPr numCol="1"/>
          <a:lstStyle>
            <a:lvl1pPr marL="228600" indent="-228600" algn="l" defTabSz="914400" rtl="0" eaLnBrk="1" latinLnBrk="0" hangingPunct="1">
              <a:lnSpc>
                <a:spcPct val="90000"/>
              </a:lnSpc>
              <a:spcBef>
                <a:spcPts val="1000"/>
              </a:spcBef>
              <a:buFont typeface="Wingdings" charset="2"/>
              <a:buChar char="§"/>
              <a:defRPr sz="1800" b="0" i="0" kern="1200">
                <a:solidFill>
                  <a:schemeClr val="tx1"/>
                </a:solidFill>
                <a:latin typeface="Arial" charset="0"/>
                <a:ea typeface="Arial" charset="0"/>
                <a:cs typeface="Arial" charset="0"/>
              </a:defRPr>
            </a:lvl1pPr>
            <a:lvl2pPr marL="6858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Arial" charset="0"/>
                <a:ea typeface="Arial" charset="0"/>
                <a:cs typeface="Arial" charset="0"/>
              </a:defRPr>
            </a:lvl2pPr>
            <a:lvl3pPr marL="1143000" indent="-228600" algn="l" defTabSz="914400" rtl="0" eaLnBrk="1" latinLnBrk="0" hangingPunct="1">
              <a:lnSpc>
                <a:spcPct val="90000"/>
              </a:lnSpc>
              <a:spcBef>
                <a:spcPts val="500"/>
              </a:spcBef>
              <a:buFont typeface="LucidaGrande" charset="0"/>
              <a:buChar char="-"/>
              <a:defRPr sz="1800" b="0" i="0" kern="1200">
                <a:solidFill>
                  <a:schemeClr val="tx1"/>
                </a:solidFill>
                <a:latin typeface="Arial" charset="0"/>
                <a:ea typeface="Arial" charset="0"/>
                <a:cs typeface="Arial" charset="0"/>
              </a:defRPr>
            </a:lvl3pPr>
            <a:lvl4pPr marL="1600200" indent="-228600" algn="l" defTabSz="914400" rtl="0" eaLnBrk="1" latinLnBrk="0" hangingPunct="1">
              <a:lnSpc>
                <a:spcPct val="90000"/>
              </a:lnSpc>
              <a:spcBef>
                <a:spcPts val="500"/>
              </a:spcBef>
              <a:buSzPct val="80000"/>
              <a:buFont typeface="Courier New" charset="0"/>
              <a:buChar char="o"/>
              <a:defRPr sz="1400" b="0" i="0" kern="1200">
                <a:solidFill>
                  <a:schemeClr val="tx1"/>
                </a:solidFill>
                <a:latin typeface="Arial" charset="0"/>
                <a:ea typeface="Arial" charset="0"/>
                <a:cs typeface="Arial"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b="0" i="0" kern="1200">
                <a:solidFill>
                  <a:schemeClr val="tx1"/>
                </a:solidFill>
                <a:latin typeface="Arial" charset="0"/>
                <a:ea typeface="Arial" charset="0"/>
                <a:cs typeface="Arial"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fontAlgn="base">
              <a:buNone/>
            </a:pPr>
            <a:r>
              <a:rPr lang="en-US" b="1" dirty="0"/>
              <a:t>Power Suite</a:t>
            </a:r>
          </a:p>
          <a:p>
            <a:pPr marL="0" indent="0" fontAlgn="base">
              <a:buNone/>
            </a:pPr>
            <a:r>
              <a:rPr lang="en-US" dirty="0">
                <a:hlinkClick r:id="rId3"/>
              </a:rPr>
              <a:t>Power Suite </a:t>
            </a:r>
            <a:r>
              <a:rPr lang="en-US" dirty="0"/>
              <a:t>is where to find past </a:t>
            </a:r>
            <a:r>
              <a:rPr lang="en-US" dirty="0" err="1"/>
              <a:t>PowerHours</a:t>
            </a:r>
            <a:r>
              <a:rPr lang="en-US" dirty="0"/>
              <a:t>, Application Manuals, Sizing Tools, Data Sheets, and more!</a:t>
            </a:r>
          </a:p>
          <a:p>
            <a:pPr marL="0" indent="0" fontAlgn="base">
              <a:buFont typeface="Wingdings" charset="2"/>
              <a:buNone/>
            </a:pPr>
            <a:endParaRPr lang="en-US" b="1" dirty="0"/>
          </a:p>
          <a:p>
            <a:pPr marL="0" indent="0" fontAlgn="base">
              <a:buFont typeface="Wingdings" charset="2"/>
              <a:buNone/>
            </a:pPr>
            <a:endParaRPr lang="en-US" b="1" dirty="0"/>
          </a:p>
          <a:p>
            <a:pPr marL="0" indent="0" fontAlgn="base">
              <a:buFont typeface="Wingdings" charset="2"/>
              <a:buNone/>
            </a:pPr>
            <a:endParaRPr lang="en-US" b="1" dirty="0"/>
          </a:p>
        </p:txBody>
      </p:sp>
      <p:grpSp>
        <p:nvGrpSpPr>
          <p:cNvPr id="23" name="Group 22">
            <a:extLst>
              <a:ext uri="{FF2B5EF4-FFF2-40B4-BE49-F238E27FC236}">
                <a16:creationId xmlns:a16="http://schemas.microsoft.com/office/drawing/2014/main" id="{58FBD08C-1EBB-431A-934F-AC72924924A0}"/>
              </a:ext>
            </a:extLst>
          </p:cNvPr>
          <p:cNvGrpSpPr/>
          <p:nvPr/>
        </p:nvGrpSpPr>
        <p:grpSpPr>
          <a:xfrm>
            <a:off x="625251" y="1460944"/>
            <a:ext cx="1359048" cy="1359048"/>
            <a:chOff x="625251" y="1460944"/>
            <a:chExt cx="1359048" cy="1359048"/>
          </a:xfrm>
        </p:grpSpPr>
        <p:pic>
          <p:nvPicPr>
            <p:cNvPr id="7" name="Graphic 6" descr="Email">
              <a:extLst>
                <a:ext uri="{FF2B5EF4-FFF2-40B4-BE49-F238E27FC236}">
                  <a16:creationId xmlns:a16="http://schemas.microsoft.com/office/drawing/2014/main" id="{210C9A41-FB7D-480B-AAA0-DADF72E322E4}"/>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625251" y="1460944"/>
              <a:ext cx="1359048" cy="1359048"/>
            </a:xfrm>
            <a:prstGeom prst="rect">
              <a:avLst/>
            </a:prstGeom>
          </p:spPr>
        </p:pic>
        <p:sp>
          <p:nvSpPr>
            <p:cNvPr id="14" name="Rectangle 13">
              <a:extLst>
                <a:ext uri="{FF2B5EF4-FFF2-40B4-BE49-F238E27FC236}">
                  <a16:creationId xmlns:a16="http://schemas.microsoft.com/office/drawing/2014/main" id="{C0216C6F-1128-4F9C-AFFE-43B5D4A5097A}"/>
                </a:ext>
              </a:extLst>
            </p:cNvPr>
            <p:cNvSpPr/>
            <p:nvPr/>
          </p:nvSpPr>
          <p:spPr>
            <a:xfrm>
              <a:off x="1071716" y="1820136"/>
              <a:ext cx="471949" cy="4216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 name="Graphic 11" descr="Diploma roll">
              <a:extLst>
                <a:ext uri="{FF2B5EF4-FFF2-40B4-BE49-F238E27FC236}">
                  <a16:creationId xmlns:a16="http://schemas.microsoft.com/office/drawing/2014/main" id="{A32B5ED8-E198-44B4-8741-7018A72B8581}"/>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995643" y="1713855"/>
              <a:ext cx="616390" cy="616390"/>
            </a:xfrm>
            <a:prstGeom prst="rect">
              <a:avLst/>
            </a:prstGeom>
          </p:spPr>
        </p:pic>
      </p:grpSp>
      <p:grpSp>
        <p:nvGrpSpPr>
          <p:cNvPr id="22" name="Group 21">
            <a:extLst>
              <a:ext uri="{FF2B5EF4-FFF2-40B4-BE49-F238E27FC236}">
                <a16:creationId xmlns:a16="http://schemas.microsoft.com/office/drawing/2014/main" id="{0A920C92-EC2E-4D5F-A87F-705E06E67B26}"/>
              </a:ext>
            </a:extLst>
          </p:cNvPr>
          <p:cNvGrpSpPr/>
          <p:nvPr/>
        </p:nvGrpSpPr>
        <p:grpSpPr>
          <a:xfrm>
            <a:off x="6505217" y="1460944"/>
            <a:ext cx="1359048" cy="1359048"/>
            <a:chOff x="7213139" y="779557"/>
            <a:chExt cx="1359048" cy="1359048"/>
          </a:xfrm>
        </p:grpSpPr>
        <p:pic>
          <p:nvPicPr>
            <p:cNvPr id="19" name="Graphic 18" descr="Email">
              <a:extLst>
                <a:ext uri="{FF2B5EF4-FFF2-40B4-BE49-F238E27FC236}">
                  <a16:creationId xmlns:a16="http://schemas.microsoft.com/office/drawing/2014/main" id="{E8E9B9CC-516C-49C0-AF08-3340E18A86A7}"/>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7213139" y="779557"/>
              <a:ext cx="1359048" cy="1359048"/>
            </a:xfrm>
            <a:prstGeom prst="rect">
              <a:avLst/>
            </a:prstGeom>
          </p:spPr>
        </p:pic>
        <p:sp>
          <p:nvSpPr>
            <p:cNvPr id="20" name="Rectangle 19">
              <a:extLst>
                <a:ext uri="{FF2B5EF4-FFF2-40B4-BE49-F238E27FC236}">
                  <a16:creationId xmlns:a16="http://schemas.microsoft.com/office/drawing/2014/main" id="{6F6D71BB-8815-4D3E-A5BA-161B1DACAB16}"/>
                </a:ext>
              </a:extLst>
            </p:cNvPr>
            <p:cNvSpPr/>
            <p:nvPr/>
          </p:nvSpPr>
          <p:spPr>
            <a:xfrm>
              <a:off x="7659604" y="1138749"/>
              <a:ext cx="471949" cy="4216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8" name="Graphic 17" descr="Presentation with media">
              <a:extLst>
                <a:ext uri="{FF2B5EF4-FFF2-40B4-BE49-F238E27FC236}">
                  <a16:creationId xmlns:a16="http://schemas.microsoft.com/office/drawing/2014/main" id="{C4B5D078-09A4-4660-B65E-FB2271745431}"/>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7578424" y="1028275"/>
              <a:ext cx="628478" cy="628478"/>
            </a:xfrm>
            <a:prstGeom prst="rect">
              <a:avLst/>
            </a:prstGeom>
          </p:spPr>
        </p:pic>
      </p:grpSp>
      <p:sp>
        <p:nvSpPr>
          <p:cNvPr id="24" name="Rectangle 23">
            <a:extLst>
              <a:ext uri="{FF2B5EF4-FFF2-40B4-BE49-F238E27FC236}">
                <a16:creationId xmlns:a16="http://schemas.microsoft.com/office/drawing/2014/main" id="{AF2CEC02-0613-462F-B933-43752724B638}"/>
              </a:ext>
            </a:extLst>
          </p:cNvPr>
          <p:cNvSpPr/>
          <p:nvPr/>
        </p:nvSpPr>
        <p:spPr>
          <a:xfrm>
            <a:off x="2718816" y="6109596"/>
            <a:ext cx="6096000" cy="646331"/>
          </a:xfrm>
          <a:prstGeom prst="rect">
            <a:avLst/>
          </a:prstGeom>
        </p:spPr>
        <p:txBody>
          <a:bodyPr>
            <a:spAutoFit/>
          </a:bodyPr>
          <a:lstStyle/>
          <a:p>
            <a:r>
              <a:rPr lang="en-US" dirty="0">
                <a:cs typeface="Arial"/>
              </a:rPr>
              <a:t>Please contact us if you have any questions related to the PowerHour webinar (</a:t>
            </a:r>
            <a:r>
              <a:rPr lang="en-US" dirty="0">
                <a:cs typeface="Arial"/>
                <a:hlinkClick r:id="rId10"/>
              </a:rPr>
              <a:t>PowerGenChannel@cummins.com</a:t>
            </a:r>
            <a:r>
              <a:rPr lang="en-US" dirty="0">
                <a:cs typeface="Arial"/>
              </a:rPr>
              <a:t>) </a:t>
            </a:r>
            <a:endParaRPr lang="en-US" dirty="0"/>
          </a:p>
        </p:txBody>
      </p:sp>
      <p:grpSp>
        <p:nvGrpSpPr>
          <p:cNvPr id="29" name="Group 28">
            <a:extLst>
              <a:ext uri="{FF2B5EF4-FFF2-40B4-BE49-F238E27FC236}">
                <a16:creationId xmlns:a16="http://schemas.microsoft.com/office/drawing/2014/main" id="{459CD6E7-D7E7-488E-91DF-F08650EA3CCA}"/>
              </a:ext>
            </a:extLst>
          </p:cNvPr>
          <p:cNvGrpSpPr/>
          <p:nvPr/>
        </p:nvGrpSpPr>
        <p:grpSpPr>
          <a:xfrm>
            <a:off x="625251" y="3785097"/>
            <a:ext cx="1359048" cy="1359048"/>
            <a:chOff x="635084" y="3935332"/>
            <a:chExt cx="1359048" cy="1359048"/>
          </a:xfrm>
        </p:grpSpPr>
        <p:pic>
          <p:nvPicPr>
            <p:cNvPr id="26" name="Graphic 25" descr="Clipboard">
              <a:extLst>
                <a:ext uri="{FF2B5EF4-FFF2-40B4-BE49-F238E27FC236}">
                  <a16:creationId xmlns:a16="http://schemas.microsoft.com/office/drawing/2014/main" id="{2CAD9E55-FEEB-442B-93D6-09113C62BD62}"/>
                </a:ext>
              </a:extLst>
            </p:cNvPr>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635084" y="3935332"/>
              <a:ext cx="1359048" cy="1359048"/>
            </a:xfrm>
            <a:prstGeom prst="rect">
              <a:avLst/>
            </a:prstGeom>
          </p:spPr>
        </p:pic>
        <p:pic>
          <p:nvPicPr>
            <p:cNvPr id="28" name="Graphic 27" descr="Thought bubble">
              <a:extLst>
                <a:ext uri="{FF2B5EF4-FFF2-40B4-BE49-F238E27FC236}">
                  <a16:creationId xmlns:a16="http://schemas.microsoft.com/office/drawing/2014/main" id="{45A78083-9CF3-440F-9E93-16CCC41A996F}"/>
                </a:ext>
              </a:extLst>
            </p:cNvPr>
            <p:cNvPicPr>
              <a:picLocks noChangeAspect="1"/>
            </p:cNvPicPr>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1020865" y="4338401"/>
              <a:ext cx="610833" cy="610833"/>
            </a:xfrm>
            <a:prstGeom prst="rect">
              <a:avLst/>
            </a:prstGeom>
          </p:spPr>
        </p:pic>
      </p:grpSp>
      <p:pic>
        <p:nvPicPr>
          <p:cNvPr id="30" name="Graphic 29" descr="Internet">
            <a:extLst>
              <a:ext uri="{FF2B5EF4-FFF2-40B4-BE49-F238E27FC236}">
                <a16:creationId xmlns:a16="http://schemas.microsoft.com/office/drawing/2014/main" id="{4FAD5E72-E3C7-4B9F-8D8C-9CBDE2882BC8}"/>
              </a:ext>
            </a:extLst>
          </p:cNvPr>
          <p:cNvPicPr>
            <a:picLocks noChangeAspect="1"/>
          </p:cNvPicPr>
          <p:nvPr/>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6505217" y="3785097"/>
            <a:ext cx="1359048" cy="1359048"/>
          </a:xfrm>
          <a:prstGeom prst="rect">
            <a:avLst/>
          </a:prstGeom>
        </p:spPr>
      </p:pic>
    </p:spTree>
    <p:extLst>
      <p:ext uri="{BB962C8B-B14F-4D97-AF65-F5344CB8AC3E}">
        <p14:creationId xmlns:p14="http://schemas.microsoft.com/office/powerpoint/2010/main" val="1536475379"/>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CD46A9C3-EFDA-43D5-879C-C97DD0123B70}"/>
              </a:ext>
            </a:extLst>
          </p:cNvPr>
          <p:cNvSpPr>
            <a:spLocks noGrp="1"/>
          </p:cNvSpPr>
          <p:nvPr>
            <p:ph type="body" sz="quarter" idx="11"/>
          </p:nvPr>
        </p:nvSpPr>
        <p:spPr>
          <a:xfrm>
            <a:off x="2194560" y="1917700"/>
            <a:ext cx="3182783" cy="1115956"/>
          </a:xfrm>
        </p:spPr>
        <p:txBody>
          <a:bodyPr numCol="1"/>
          <a:lstStyle/>
          <a:p>
            <a:pPr marL="0" indent="0" fontAlgn="base">
              <a:buNone/>
            </a:pPr>
            <a:r>
              <a:rPr lang="en-US" b="1" dirty="0"/>
              <a:t>Cummins White Papers</a:t>
            </a:r>
            <a:r>
              <a:rPr lang="en-US" dirty="0"/>
              <a:t>​</a:t>
            </a:r>
          </a:p>
          <a:p>
            <a:pPr marL="0" indent="0" fontAlgn="base">
              <a:buNone/>
            </a:pPr>
            <a:r>
              <a:rPr lang="en-US" dirty="0">
                <a:hlinkClick r:id="rId3"/>
              </a:rPr>
              <a:t>Click here</a:t>
            </a:r>
            <a:r>
              <a:rPr lang="en-US" dirty="0"/>
              <a:t> to subscribe!</a:t>
            </a:r>
          </a:p>
          <a:p>
            <a:pPr marL="0" indent="0" fontAlgn="base">
              <a:buNone/>
            </a:pPr>
            <a:endParaRPr lang="en-US" b="1" dirty="0"/>
          </a:p>
          <a:p>
            <a:pPr marL="0" indent="0" fontAlgn="base">
              <a:buNone/>
            </a:pPr>
            <a:endParaRPr lang="en-US" b="1" dirty="0"/>
          </a:p>
          <a:p>
            <a:pPr marL="0" indent="0" fontAlgn="base">
              <a:buNone/>
            </a:pPr>
            <a:endParaRPr lang="en-US" b="1" dirty="0"/>
          </a:p>
        </p:txBody>
      </p:sp>
      <p:sp>
        <p:nvSpPr>
          <p:cNvPr id="2" name="Title 1">
            <a:extLst>
              <a:ext uri="{FF2B5EF4-FFF2-40B4-BE49-F238E27FC236}">
                <a16:creationId xmlns:a16="http://schemas.microsoft.com/office/drawing/2014/main" id="{11A97137-E520-4657-9416-D39226ED619C}"/>
              </a:ext>
            </a:extLst>
          </p:cNvPr>
          <p:cNvSpPr>
            <a:spLocks noGrp="1"/>
          </p:cNvSpPr>
          <p:nvPr>
            <p:ph type="title"/>
          </p:nvPr>
        </p:nvSpPr>
        <p:spPr/>
        <p:txBody>
          <a:bodyPr/>
          <a:lstStyle/>
          <a:p>
            <a:r>
              <a:rPr lang="en-US" dirty="0"/>
              <a:t>More From Cummins!</a:t>
            </a:r>
          </a:p>
        </p:txBody>
      </p:sp>
      <p:pic>
        <p:nvPicPr>
          <p:cNvPr id="4" name="Graphic 3" descr="Document">
            <a:extLst>
              <a:ext uri="{FF2B5EF4-FFF2-40B4-BE49-F238E27FC236}">
                <a16:creationId xmlns:a16="http://schemas.microsoft.com/office/drawing/2014/main" id="{76D26073-1497-4010-B63F-C710F36990E6}"/>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609600" y="1817296"/>
            <a:ext cx="1359049" cy="1359049"/>
          </a:xfrm>
          <a:prstGeom prst="rect">
            <a:avLst/>
          </a:prstGeom>
        </p:spPr>
      </p:pic>
      <p:pic>
        <p:nvPicPr>
          <p:cNvPr id="8" name="Graphic 7" descr="Internet">
            <a:extLst>
              <a:ext uri="{FF2B5EF4-FFF2-40B4-BE49-F238E27FC236}">
                <a16:creationId xmlns:a16="http://schemas.microsoft.com/office/drawing/2014/main" id="{6514ABF9-B0FB-417E-93DD-B84780A444A4}"/>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636046" y="3401411"/>
            <a:ext cx="1359048" cy="1359048"/>
          </a:xfrm>
          <a:prstGeom prst="rect">
            <a:avLst/>
          </a:prstGeom>
        </p:spPr>
      </p:pic>
      <p:pic>
        <p:nvPicPr>
          <p:cNvPr id="10" name="Graphic 9" descr="Headphones">
            <a:extLst>
              <a:ext uri="{FF2B5EF4-FFF2-40B4-BE49-F238E27FC236}">
                <a16:creationId xmlns:a16="http://schemas.microsoft.com/office/drawing/2014/main" id="{2C5EEC05-FF01-4641-9831-C0270087A49D}"/>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6295241" y="1820136"/>
            <a:ext cx="1359048" cy="1359048"/>
          </a:xfrm>
          <a:prstGeom prst="rect">
            <a:avLst/>
          </a:prstGeom>
        </p:spPr>
      </p:pic>
      <p:pic>
        <p:nvPicPr>
          <p:cNvPr id="11" name="Picture 10">
            <a:extLst>
              <a:ext uri="{FF2B5EF4-FFF2-40B4-BE49-F238E27FC236}">
                <a16:creationId xmlns:a16="http://schemas.microsoft.com/office/drawing/2014/main" id="{2A9CD6F3-A55C-4485-A922-EE4658CD9F8E}"/>
              </a:ext>
            </a:extLst>
          </p:cNvPr>
          <p:cNvPicPr>
            <a:picLocks noChangeAspect="1"/>
          </p:cNvPicPr>
          <p:nvPr/>
        </p:nvPicPr>
        <p:blipFill>
          <a:blip r:embed="rId10"/>
          <a:stretch>
            <a:fillRect/>
          </a:stretch>
        </p:blipFill>
        <p:spPr>
          <a:xfrm>
            <a:off x="5896760" y="3148755"/>
            <a:ext cx="2430780" cy="2430780"/>
          </a:xfrm>
          <a:prstGeom prst="rect">
            <a:avLst/>
          </a:prstGeom>
        </p:spPr>
      </p:pic>
      <p:sp>
        <p:nvSpPr>
          <p:cNvPr id="13" name="Text Placeholder 4">
            <a:extLst>
              <a:ext uri="{FF2B5EF4-FFF2-40B4-BE49-F238E27FC236}">
                <a16:creationId xmlns:a16="http://schemas.microsoft.com/office/drawing/2014/main" id="{018238C6-8713-4633-8C7B-603314193661}"/>
              </a:ext>
            </a:extLst>
          </p:cNvPr>
          <p:cNvSpPr txBox="1">
            <a:spLocks/>
          </p:cNvSpPr>
          <p:nvPr/>
        </p:nvSpPr>
        <p:spPr>
          <a:xfrm>
            <a:off x="2221006" y="3670650"/>
            <a:ext cx="3786692" cy="1115956"/>
          </a:xfrm>
          <a:prstGeom prst="rect">
            <a:avLst/>
          </a:prstGeom>
        </p:spPr>
        <p:txBody>
          <a:bodyPr numCol="1"/>
          <a:lstStyle>
            <a:lvl1pPr marL="228600" indent="-228600" algn="l" defTabSz="914400" rtl="0" eaLnBrk="1" latinLnBrk="0" hangingPunct="1">
              <a:lnSpc>
                <a:spcPct val="90000"/>
              </a:lnSpc>
              <a:spcBef>
                <a:spcPts val="1000"/>
              </a:spcBef>
              <a:buFont typeface="Wingdings" charset="2"/>
              <a:buChar char="§"/>
              <a:defRPr sz="1800" b="0" i="0" kern="1200">
                <a:solidFill>
                  <a:schemeClr val="tx1"/>
                </a:solidFill>
                <a:latin typeface="Arial" charset="0"/>
                <a:ea typeface="Arial" charset="0"/>
                <a:cs typeface="Arial" charset="0"/>
              </a:defRPr>
            </a:lvl1pPr>
            <a:lvl2pPr marL="6858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Arial" charset="0"/>
                <a:ea typeface="Arial" charset="0"/>
                <a:cs typeface="Arial" charset="0"/>
              </a:defRPr>
            </a:lvl2pPr>
            <a:lvl3pPr marL="1143000" indent="-228600" algn="l" defTabSz="914400" rtl="0" eaLnBrk="1" latinLnBrk="0" hangingPunct="1">
              <a:lnSpc>
                <a:spcPct val="90000"/>
              </a:lnSpc>
              <a:spcBef>
                <a:spcPts val="500"/>
              </a:spcBef>
              <a:buFont typeface="LucidaGrande" charset="0"/>
              <a:buChar char="-"/>
              <a:defRPr sz="1800" b="0" i="0" kern="1200">
                <a:solidFill>
                  <a:schemeClr val="tx1"/>
                </a:solidFill>
                <a:latin typeface="Arial" charset="0"/>
                <a:ea typeface="Arial" charset="0"/>
                <a:cs typeface="Arial" charset="0"/>
              </a:defRPr>
            </a:lvl3pPr>
            <a:lvl4pPr marL="1600200" indent="-228600" algn="l" defTabSz="914400" rtl="0" eaLnBrk="1" latinLnBrk="0" hangingPunct="1">
              <a:lnSpc>
                <a:spcPct val="90000"/>
              </a:lnSpc>
              <a:spcBef>
                <a:spcPts val="500"/>
              </a:spcBef>
              <a:buSzPct val="80000"/>
              <a:buFont typeface="Courier New" charset="0"/>
              <a:buChar char="o"/>
              <a:defRPr sz="1400" b="0" i="0" kern="1200">
                <a:solidFill>
                  <a:schemeClr val="tx1"/>
                </a:solidFill>
                <a:latin typeface="Arial" charset="0"/>
                <a:ea typeface="Arial" charset="0"/>
                <a:cs typeface="Arial"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b="0" i="0" kern="1200">
                <a:solidFill>
                  <a:schemeClr val="tx1"/>
                </a:solidFill>
                <a:latin typeface="Arial" charset="0"/>
                <a:ea typeface="Arial" charset="0"/>
                <a:cs typeface="Arial"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fontAlgn="base">
              <a:buNone/>
            </a:pPr>
            <a:r>
              <a:rPr lang="en-US" b="1" dirty="0"/>
              <a:t>Cummins On-Demand Webinars</a:t>
            </a:r>
            <a:r>
              <a:rPr lang="en-US" dirty="0"/>
              <a:t>​</a:t>
            </a:r>
          </a:p>
          <a:p>
            <a:pPr marL="0" indent="0" fontAlgn="base">
              <a:buNone/>
            </a:pPr>
            <a:r>
              <a:rPr lang="en-US" dirty="0">
                <a:hlinkClick r:id="rId11"/>
              </a:rPr>
              <a:t>Click here</a:t>
            </a:r>
            <a:r>
              <a:rPr lang="en-US" dirty="0"/>
              <a:t> for our full webinar library!</a:t>
            </a:r>
          </a:p>
          <a:p>
            <a:pPr marL="0" indent="0" fontAlgn="base">
              <a:buNone/>
            </a:pPr>
            <a:r>
              <a:rPr lang="en-US" dirty="0">
                <a:hlinkClick r:id="rId12"/>
              </a:rPr>
              <a:t>Click here</a:t>
            </a:r>
            <a:r>
              <a:rPr lang="en-US" dirty="0"/>
              <a:t> to subscribe!</a:t>
            </a:r>
          </a:p>
          <a:p>
            <a:pPr marL="0" indent="0" fontAlgn="base">
              <a:buFont typeface="Wingdings" charset="2"/>
              <a:buNone/>
            </a:pPr>
            <a:endParaRPr lang="en-US" b="1" dirty="0"/>
          </a:p>
          <a:p>
            <a:pPr marL="0" indent="0" fontAlgn="base">
              <a:buFont typeface="Wingdings" charset="2"/>
              <a:buNone/>
            </a:pPr>
            <a:endParaRPr lang="en-US" b="1" dirty="0"/>
          </a:p>
          <a:p>
            <a:pPr marL="0" indent="0" fontAlgn="base">
              <a:buFont typeface="Wingdings" charset="2"/>
              <a:buNone/>
            </a:pPr>
            <a:endParaRPr lang="en-US" b="1" dirty="0"/>
          </a:p>
        </p:txBody>
      </p:sp>
      <p:sp>
        <p:nvSpPr>
          <p:cNvPr id="15" name="Text Placeholder 4">
            <a:extLst>
              <a:ext uri="{FF2B5EF4-FFF2-40B4-BE49-F238E27FC236}">
                <a16:creationId xmlns:a16="http://schemas.microsoft.com/office/drawing/2014/main" id="{A720793D-DEA0-4BFF-9516-74D0A2FD8817}"/>
              </a:ext>
            </a:extLst>
          </p:cNvPr>
          <p:cNvSpPr txBox="1">
            <a:spLocks/>
          </p:cNvSpPr>
          <p:nvPr/>
        </p:nvSpPr>
        <p:spPr>
          <a:xfrm>
            <a:off x="8190155" y="1917700"/>
            <a:ext cx="3614570" cy="1115956"/>
          </a:xfrm>
          <a:prstGeom prst="rect">
            <a:avLst/>
          </a:prstGeom>
        </p:spPr>
        <p:txBody>
          <a:bodyPr numCol="1"/>
          <a:lstStyle>
            <a:lvl1pPr marL="228600" indent="-228600" algn="l" defTabSz="914400" rtl="0" eaLnBrk="1" latinLnBrk="0" hangingPunct="1">
              <a:lnSpc>
                <a:spcPct val="90000"/>
              </a:lnSpc>
              <a:spcBef>
                <a:spcPts val="1000"/>
              </a:spcBef>
              <a:buFont typeface="Wingdings" charset="2"/>
              <a:buChar char="§"/>
              <a:defRPr sz="1800" b="0" i="0" kern="1200">
                <a:solidFill>
                  <a:schemeClr val="tx1"/>
                </a:solidFill>
                <a:latin typeface="Arial" charset="0"/>
                <a:ea typeface="Arial" charset="0"/>
                <a:cs typeface="Arial" charset="0"/>
              </a:defRPr>
            </a:lvl1pPr>
            <a:lvl2pPr marL="6858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Arial" charset="0"/>
                <a:ea typeface="Arial" charset="0"/>
                <a:cs typeface="Arial" charset="0"/>
              </a:defRPr>
            </a:lvl2pPr>
            <a:lvl3pPr marL="1143000" indent="-228600" algn="l" defTabSz="914400" rtl="0" eaLnBrk="1" latinLnBrk="0" hangingPunct="1">
              <a:lnSpc>
                <a:spcPct val="90000"/>
              </a:lnSpc>
              <a:spcBef>
                <a:spcPts val="500"/>
              </a:spcBef>
              <a:buFont typeface="LucidaGrande" charset="0"/>
              <a:buChar char="-"/>
              <a:defRPr sz="1800" b="0" i="0" kern="1200">
                <a:solidFill>
                  <a:schemeClr val="tx1"/>
                </a:solidFill>
                <a:latin typeface="Arial" charset="0"/>
                <a:ea typeface="Arial" charset="0"/>
                <a:cs typeface="Arial" charset="0"/>
              </a:defRPr>
            </a:lvl3pPr>
            <a:lvl4pPr marL="1600200" indent="-228600" algn="l" defTabSz="914400" rtl="0" eaLnBrk="1" latinLnBrk="0" hangingPunct="1">
              <a:lnSpc>
                <a:spcPct val="90000"/>
              </a:lnSpc>
              <a:spcBef>
                <a:spcPts val="500"/>
              </a:spcBef>
              <a:buSzPct val="80000"/>
              <a:buFont typeface="Courier New" charset="0"/>
              <a:buChar char="o"/>
              <a:defRPr sz="1400" b="0" i="0" kern="1200">
                <a:solidFill>
                  <a:schemeClr val="tx1"/>
                </a:solidFill>
                <a:latin typeface="Arial" charset="0"/>
                <a:ea typeface="Arial" charset="0"/>
                <a:cs typeface="Arial"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b="0" i="0" kern="1200">
                <a:solidFill>
                  <a:schemeClr val="tx1"/>
                </a:solidFill>
                <a:latin typeface="Arial" charset="0"/>
                <a:ea typeface="Arial" charset="0"/>
                <a:cs typeface="Arial"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fontAlgn="base">
              <a:buNone/>
            </a:pPr>
            <a:r>
              <a:rPr lang="en-US" b="1" dirty="0"/>
              <a:t>Brightest Bulbs Podcast</a:t>
            </a:r>
          </a:p>
          <a:p>
            <a:pPr marL="0" indent="0" fontAlgn="base">
              <a:buNone/>
            </a:pPr>
            <a:r>
              <a:rPr lang="en-US" dirty="0">
                <a:hlinkClick r:id="rId13"/>
              </a:rPr>
              <a:t>Click here</a:t>
            </a:r>
            <a:r>
              <a:rPr lang="en-US" dirty="0"/>
              <a:t> to hear about the latest innovations in energy and power!</a:t>
            </a:r>
            <a:endParaRPr lang="en-US" b="1" dirty="0"/>
          </a:p>
          <a:p>
            <a:pPr marL="0" indent="0" fontAlgn="base">
              <a:buFont typeface="Wingdings" charset="2"/>
              <a:buNone/>
            </a:pPr>
            <a:endParaRPr lang="en-US" b="1" dirty="0"/>
          </a:p>
          <a:p>
            <a:pPr marL="0" indent="0" fontAlgn="base">
              <a:buFont typeface="Wingdings" charset="2"/>
              <a:buNone/>
            </a:pPr>
            <a:endParaRPr lang="en-US" b="1" dirty="0"/>
          </a:p>
          <a:p>
            <a:pPr marL="0" indent="0" fontAlgn="base">
              <a:buFont typeface="Wingdings" charset="2"/>
              <a:buNone/>
            </a:pPr>
            <a:endParaRPr lang="en-US" b="1" dirty="0"/>
          </a:p>
        </p:txBody>
      </p:sp>
      <p:sp>
        <p:nvSpPr>
          <p:cNvPr id="16" name="Text Placeholder 4">
            <a:extLst>
              <a:ext uri="{FF2B5EF4-FFF2-40B4-BE49-F238E27FC236}">
                <a16:creationId xmlns:a16="http://schemas.microsoft.com/office/drawing/2014/main" id="{A328D77F-FF0A-4525-8A2B-D7D4AE403671}"/>
              </a:ext>
            </a:extLst>
          </p:cNvPr>
          <p:cNvSpPr txBox="1">
            <a:spLocks/>
          </p:cNvSpPr>
          <p:nvPr/>
        </p:nvSpPr>
        <p:spPr>
          <a:xfrm>
            <a:off x="8216601" y="3670649"/>
            <a:ext cx="3475290" cy="1524747"/>
          </a:xfrm>
          <a:prstGeom prst="rect">
            <a:avLst/>
          </a:prstGeom>
        </p:spPr>
        <p:txBody>
          <a:bodyPr numCol="1"/>
          <a:lstStyle>
            <a:lvl1pPr marL="228600" indent="-228600" algn="l" defTabSz="914400" rtl="0" eaLnBrk="1" latinLnBrk="0" hangingPunct="1">
              <a:lnSpc>
                <a:spcPct val="90000"/>
              </a:lnSpc>
              <a:spcBef>
                <a:spcPts val="1000"/>
              </a:spcBef>
              <a:buFont typeface="Wingdings" charset="2"/>
              <a:buChar char="§"/>
              <a:defRPr sz="1800" b="0" i="0" kern="1200">
                <a:solidFill>
                  <a:schemeClr val="tx1"/>
                </a:solidFill>
                <a:latin typeface="Arial" charset="0"/>
                <a:ea typeface="Arial" charset="0"/>
                <a:cs typeface="Arial" charset="0"/>
              </a:defRPr>
            </a:lvl1pPr>
            <a:lvl2pPr marL="6858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Arial" charset="0"/>
                <a:ea typeface="Arial" charset="0"/>
                <a:cs typeface="Arial" charset="0"/>
              </a:defRPr>
            </a:lvl2pPr>
            <a:lvl3pPr marL="1143000" indent="-228600" algn="l" defTabSz="914400" rtl="0" eaLnBrk="1" latinLnBrk="0" hangingPunct="1">
              <a:lnSpc>
                <a:spcPct val="90000"/>
              </a:lnSpc>
              <a:spcBef>
                <a:spcPts val="500"/>
              </a:spcBef>
              <a:buFont typeface="LucidaGrande" charset="0"/>
              <a:buChar char="-"/>
              <a:defRPr sz="1800" b="0" i="0" kern="1200">
                <a:solidFill>
                  <a:schemeClr val="tx1"/>
                </a:solidFill>
                <a:latin typeface="Arial" charset="0"/>
                <a:ea typeface="Arial" charset="0"/>
                <a:cs typeface="Arial" charset="0"/>
              </a:defRPr>
            </a:lvl3pPr>
            <a:lvl4pPr marL="1600200" indent="-228600" algn="l" defTabSz="914400" rtl="0" eaLnBrk="1" latinLnBrk="0" hangingPunct="1">
              <a:lnSpc>
                <a:spcPct val="90000"/>
              </a:lnSpc>
              <a:spcBef>
                <a:spcPts val="500"/>
              </a:spcBef>
              <a:buSzPct val="80000"/>
              <a:buFont typeface="Courier New" charset="0"/>
              <a:buChar char="o"/>
              <a:defRPr sz="1400" b="0" i="0" kern="1200">
                <a:solidFill>
                  <a:schemeClr val="tx1"/>
                </a:solidFill>
                <a:latin typeface="Arial" charset="0"/>
                <a:ea typeface="Arial" charset="0"/>
                <a:cs typeface="Arial"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b="0" i="0" kern="1200">
                <a:solidFill>
                  <a:schemeClr val="tx1"/>
                </a:solidFill>
                <a:latin typeface="Arial" charset="0"/>
                <a:ea typeface="Arial" charset="0"/>
                <a:cs typeface="Arial"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fontAlgn="base">
              <a:buNone/>
            </a:pPr>
            <a:r>
              <a:rPr lang="en-US" b="1" dirty="0"/>
              <a:t>New Transfer Switch Product</a:t>
            </a:r>
          </a:p>
          <a:p>
            <a:pPr marL="0" indent="0" fontAlgn="base">
              <a:buNone/>
            </a:pPr>
            <a:r>
              <a:rPr lang="en-US" dirty="0"/>
              <a:t>Your Strongest Link to Reliable Power is Now Here! Learn more about the </a:t>
            </a:r>
            <a:r>
              <a:rPr lang="en-US" dirty="0" err="1"/>
              <a:t>PowerCommand</a:t>
            </a:r>
            <a:r>
              <a:rPr lang="en-US" dirty="0"/>
              <a:t>®   X-Series Transfer Switch </a:t>
            </a:r>
            <a:r>
              <a:rPr lang="en-US" dirty="0">
                <a:hlinkClick r:id="rId14"/>
              </a:rPr>
              <a:t>here</a:t>
            </a:r>
            <a:r>
              <a:rPr lang="en-US" dirty="0"/>
              <a:t>!</a:t>
            </a:r>
          </a:p>
          <a:p>
            <a:pPr marL="0" indent="0" fontAlgn="base">
              <a:buFont typeface="Wingdings" charset="2"/>
              <a:buNone/>
            </a:pPr>
            <a:endParaRPr lang="en-US" b="1" dirty="0"/>
          </a:p>
          <a:p>
            <a:pPr marL="0" indent="0" fontAlgn="base">
              <a:buFont typeface="Wingdings" charset="2"/>
              <a:buNone/>
            </a:pPr>
            <a:endParaRPr lang="en-US" b="1" dirty="0"/>
          </a:p>
          <a:p>
            <a:pPr marL="0" indent="0" fontAlgn="base">
              <a:buFont typeface="Wingdings" charset="2"/>
              <a:buNone/>
            </a:pPr>
            <a:endParaRPr lang="en-US" b="1" dirty="0"/>
          </a:p>
        </p:txBody>
      </p:sp>
      <p:pic>
        <p:nvPicPr>
          <p:cNvPr id="7" name="Graphic 6" descr="Daily calendar">
            <a:extLst>
              <a:ext uri="{FF2B5EF4-FFF2-40B4-BE49-F238E27FC236}">
                <a16:creationId xmlns:a16="http://schemas.microsoft.com/office/drawing/2014/main" id="{C47D12B7-CD0B-45E2-9181-76F5904032B1}"/>
              </a:ext>
            </a:extLst>
          </p:cNvPr>
          <p:cNvPicPr>
            <a:picLocks noChangeAspect="1"/>
          </p:cNvPicPr>
          <p:nvPr/>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609600" y="5228978"/>
            <a:ext cx="1334874" cy="1334874"/>
          </a:xfrm>
          <a:prstGeom prst="rect">
            <a:avLst/>
          </a:prstGeom>
        </p:spPr>
      </p:pic>
      <p:sp>
        <p:nvSpPr>
          <p:cNvPr id="9" name="Rectangle 8">
            <a:extLst>
              <a:ext uri="{FF2B5EF4-FFF2-40B4-BE49-F238E27FC236}">
                <a16:creationId xmlns:a16="http://schemas.microsoft.com/office/drawing/2014/main" id="{CAD544A3-4BE2-4C43-B30F-474D2A54EC59}"/>
              </a:ext>
            </a:extLst>
          </p:cNvPr>
          <p:cNvSpPr/>
          <p:nvPr/>
        </p:nvSpPr>
        <p:spPr>
          <a:xfrm>
            <a:off x="2169452" y="5509223"/>
            <a:ext cx="7401724" cy="646331"/>
          </a:xfrm>
          <a:prstGeom prst="rect">
            <a:avLst/>
          </a:prstGeom>
        </p:spPr>
        <p:txBody>
          <a:bodyPr wrap="square">
            <a:spAutoFit/>
          </a:bodyPr>
          <a:lstStyle/>
          <a:p>
            <a:r>
              <a:rPr lang="en-US" b="1" dirty="0">
                <a:latin typeface="+mj-lt"/>
              </a:rPr>
              <a:t>Upcoming Live PowerHour:</a:t>
            </a:r>
          </a:p>
          <a:p>
            <a:r>
              <a:rPr lang="en-US" dirty="0">
                <a:cs typeface="Arial"/>
              </a:rPr>
              <a:t>04/28/2022</a:t>
            </a:r>
            <a:r>
              <a:rPr lang="en-US" b="1" dirty="0">
                <a:cs typeface="Arial"/>
              </a:rPr>
              <a:t> </a:t>
            </a:r>
            <a:r>
              <a:rPr lang="en-US" dirty="0">
                <a:cs typeface="Arial"/>
              </a:rPr>
              <a:t>–</a:t>
            </a:r>
            <a:r>
              <a:rPr lang="en-US" b="1" dirty="0">
                <a:cs typeface="Arial"/>
              </a:rPr>
              <a:t> </a:t>
            </a:r>
            <a:r>
              <a:rPr lang="en-US" dirty="0">
                <a:cs typeface="Arial"/>
              </a:rPr>
              <a:t>Transfer</a:t>
            </a:r>
            <a:r>
              <a:rPr lang="en-US" b="1" dirty="0">
                <a:cs typeface="Arial"/>
              </a:rPr>
              <a:t> </a:t>
            </a:r>
            <a:r>
              <a:rPr lang="en-US" dirty="0">
                <a:cs typeface="Arial"/>
              </a:rPr>
              <a:t>Switches Features and Functions</a:t>
            </a:r>
          </a:p>
        </p:txBody>
      </p:sp>
    </p:spTree>
    <p:extLst>
      <p:ext uri="{BB962C8B-B14F-4D97-AF65-F5344CB8AC3E}">
        <p14:creationId xmlns:p14="http://schemas.microsoft.com/office/powerpoint/2010/main" val="2828819487"/>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172DE60D-7A39-42D6-BF3A-31B5B69858A1}"/>
              </a:ext>
            </a:extLst>
          </p:cNvPr>
          <p:cNvPicPr>
            <a:picLocks noChangeAspect="1"/>
          </p:cNvPicPr>
          <p:nvPr/>
        </p:nvPicPr>
        <p:blipFill>
          <a:blip r:embed="rId3"/>
          <a:stretch>
            <a:fillRect/>
          </a:stretch>
        </p:blipFill>
        <p:spPr>
          <a:xfrm>
            <a:off x="-6905" y="0"/>
            <a:ext cx="12207783" cy="6866878"/>
          </a:xfrm>
          <a:prstGeom prst="rect">
            <a:avLst/>
          </a:prstGeom>
        </p:spPr>
      </p:pic>
    </p:spTree>
    <p:extLst>
      <p:ext uri="{BB962C8B-B14F-4D97-AF65-F5344CB8AC3E}">
        <p14:creationId xmlns:p14="http://schemas.microsoft.com/office/powerpoint/2010/main" val="140844990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Disclaimer</a:t>
            </a:r>
          </a:p>
        </p:txBody>
      </p:sp>
      <p:sp>
        <p:nvSpPr>
          <p:cNvPr id="6" name="Content Placeholder 5"/>
          <p:cNvSpPr>
            <a:spLocks noGrp="1"/>
          </p:cNvSpPr>
          <p:nvPr>
            <p:ph sz="quarter" idx="12"/>
          </p:nvPr>
        </p:nvSpPr>
        <p:spPr/>
        <p:txBody>
          <a:bodyPr/>
          <a:lstStyle/>
          <a:p>
            <a:pPr marL="0" indent="0">
              <a:buNone/>
            </a:pPr>
            <a:r>
              <a:rPr lang="en-US" sz="2000" dirty="0"/>
              <a:t>The views and opinions expressed in this course shall not be considered the official position of any regulatory organization and shall not be considered to be, nor be relied upon as, a Formal Interpretation. </a:t>
            </a:r>
          </a:p>
          <a:p>
            <a:pPr marL="0" indent="0">
              <a:buNone/>
            </a:pPr>
            <a:endParaRPr lang="en-US" sz="2000" dirty="0"/>
          </a:p>
          <a:p>
            <a:pPr marL="0" indent="0">
              <a:buNone/>
            </a:pPr>
            <a:r>
              <a:rPr lang="en-US" sz="2000" dirty="0"/>
              <a:t>Participants are encouraged to refer to the entire text of all referenced documents. In addition, when it doubt, reach out to the Authority Having Jurisdiction.</a:t>
            </a:r>
          </a:p>
          <a:p>
            <a:pPr marL="0" indent="0">
              <a:buNone/>
            </a:pPr>
            <a:endParaRPr lang="en-US" sz="2000" dirty="0"/>
          </a:p>
        </p:txBody>
      </p:sp>
      <p:pic>
        <p:nvPicPr>
          <p:cNvPr id="7" name="Picture 8" descr="A picture containing indoor, table, front, sitting&#10;&#10;Description automatically generated">
            <a:extLst>
              <a:ext uri="{FF2B5EF4-FFF2-40B4-BE49-F238E27FC236}">
                <a16:creationId xmlns:a16="http://schemas.microsoft.com/office/drawing/2014/main" id="{5B6E9FB9-96D7-4E74-AF78-31994FD2D33B}"/>
              </a:ext>
            </a:extLst>
          </p:cNvPr>
          <p:cNvPicPr>
            <a:picLocks noGrp="1" noChangeAspect="1"/>
          </p:cNvPicPr>
          <p:nvPr>
            <p:ph sz="quarter" idx="11"/>
          </p:nvPr>
        </p:nvPicPr>
        <p:blipFill>
          <a:blip r:embed="rId2"/>
          <a:stretch>
            <a:fillRect/>
          </a:stretch>
        </p:blipFill>
        <p:spPr>
          <a:xfrm>
            <a:off x="6215063" y="2601729"/>
            <a:ext cx="5282670" cy="3081557"/>
          </a:xfrm>
        </p:spPr>
      </p:pic>
    </p:spTree>
    <p:extLst>
      <p:ext uri="{BB962C8B-B14F-4D97-AF65-F5344CB8AC3E}">
        <p14:creationId xmlns:p14="http://schemas.microsoft.com/office/powerpoint/2010/main" val="299929999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65278729-C479-4572-AD7A-DEF6EBFE4B63}"/>
              </a:ext>
            </a:extLst>
          </p:cNvPr>
          <p:cNvSpPr>
            <a:spLocks noGrp="1"/>
          </p:cNvSpPr>
          <p:nvPr>
            <p:ph type="title"/>
          </p:nvPr>
        </p:nvSpPr>
        <p:spPr/>
        <p:txBody>
          <a:bodyPr/>
          <a:lstStyle/>
          <a:p>
            <a:r>
              <a:rPr lang="en-US" sz="4400" dirty="0"/>
              <a:t>Course Objectives</a:t>
            </a:r>
            <a:endParaRPr lang="en-US" dirty="0"/>
          </a:p>
        </p:txBody>
      </p:sp>
      <mc:AlternateContent xmlns:mc="http://schemas.openxmlformats.org/markup-compatibility/2006" xmlns:a14="http://schemas.microsoft.com/office/drawing/2010/main">
        <mc:Choice Requires="a14">
          <p:sp>
            <p:nvSpPr>
              <p:cNvPr id="7" name="Text Placeholder 6"/>
              <p:cNvSpPr>
                <a:spLocks noGrp="1"/>
              </p:cNvSpPr>
              <p:nvPr>
                <p:ph type="body" sz="quarter" idx="11"/>
              </p:nvPr>
            </p:nvSpPr>
            <p:spPr>
              <a:xfrm>
                <a:off x="533400" y="1279715"/>
                <a:ext cx="10972801" cy="4425950"/>
              </a:xfrm>
              <a:prstGeom prst="rect">
                <a:avLst/>
              </a:prstGeom>
            </p:spPr>
            <p:txBody>
              <a:bodyPr>
                <a:normAutofit fontScale="92500" lnSpcReduction="10000"/>
              </a:bodyPr>
              <a:lstStyle/>
              <a:p>
                <a:pPr marL="0" indent="0">
                  <a:buNone/>
                </a:pPr>
                <a:r>
                  <a:rPr lang="en-US" sz="2000" b="1" dirty="0"/>
                  <a:t>NFPA</a:t>
                </a:r>
                <a14:m>
                  <m:oMath xmlns:m="http://schemas.openxmlformats.org/officeDocument/2006/math">
                    <m:sSup>
                      <m:sSupPr>
                        <m:ctrlPr>
                          <a:rPr lang="en-US" sz="2000" b="1" i="1">
                            <a:latin typeface="Cambria Math" panose="02040503050406030204" pitchFamily="18" charset="0"/>
                          </a:rPr>
                        </m:ctrlPr>
                      </m:sSupPr>
                      <m:e>
                        <m:r>
                          <a:rPr lang="en-US" sz="2000" b="1" i="1">
                            <a:solidFill>
                              <a:schemeClr val="bg1"/>
                            </a:solidFill>
                            <a:latin typeface="Cambria Math" panose="02040503050406030204" pitchFamily="18" charset="0"/>
                          </a:rPr>
                          <m:t>.</m:t>
                        </m:r>
                      </m:e>
                      <m:sup>
                        <m:r>
                          <a:rPr lang="en-US" sz="2000" b="1" i="1">
                            <a:latin typeface="Cambria Math" panose="02040503050406030204" pitchFamily="18" charset="0"/>
                          </a:rPr>
                          <m:t>®</m:t>
                        </m:r>
                      </m:sup>
                    </m:sSup>
                  </m:oMath>
                </a14:m>
                <a:r>
                  <a:rPr lang="en-US" sz="2000" b="1" dirty="0"/>
                  <a:t>110 -  Emergency Power Systems</a:t>
                </a:r>
              </a:p>
              <a:p>
                <a:pPr marL="0" indent="0">
                  <a:buNone/>
                </a:pPr>
                <a:r>
                  <a:rPr lang="en-US" sz="2000" dirty="0"/>
                  <a:t>This course will provide an overview of NFPA 110, focusing on the implications of Type 10 systems as they relate to the emergency power supply system (EPSS) and the emergency power source (EPS).  Participants will take a look into the 10-second start requirement and the impact this has on the generator set while also discussing features that support NFPA 110 requirements such as cooling systems, coolant heaters, and fuel systems.</a:t>
                </a:r>
              </a:p>
              <a:p>
                <a:endParaRPr lang="en-US" sz="2000" dirty="0"/>
              </a:p>
              <a:p>
                <a:pPr marL="0" indent="0">
                  <a:buNone/>
                </a:pPr>
                <a:r>
                  <a:rPr lang="en-US" sz="2000" b="1" dirty="0"/>
                  <a:t>After completing this course, participants will be able to:</a:t>
                </a:r>
              </a:p>
              <a:p>
                <a:pPr marL="342900" indent="-342900">
                  <a:buFont typeface="Arial" panose="020B0604020202020204" pitchFamily="34" charset="0"/>
                  <a:buChar char="•"/>
                </a:pPr>
                <a:r>
                  <a:rPr lang="en-US" sz="2000" dirty="0"/>
                  <a:t>Recognize NFPA 110 classifications of emergency and standby power systems</a:t>
                </a:r>
              </a:p>
              <a:p>
                <a:pPr marL="342900" indent="-342900">
                  <a:buFont typeface="Arial" panose="020B0604020202020204" pitchFamily="34" charset="0"/>
                  <a:buChar char="•"/>
                </a:pPr>
                <a:r>
                  <a:rPr lang="en-US" sz="2000" dirty="0"/>
                  <a:t>Identify key aspects and intent of NFPA</a:t>
                </a:r>
                <a:r>
                  <a:rPr lang="en-US" sz="2000" i="1" dirty="0"/>
                  <a:t> </a:t>
                </a:r>
                <a:r>
                  <a:rPr lang="en-US" sz="2000" dirty="0"/>
                  <a:t>110 that impact equipment selection and design of generator set emergency power systems.</a:t>
                </a:r>
              </a:p>
              <a:p>
                <a:pPr marL="342900" indent="-342900">
                  <a:buFont typeface="Arial" panose="020B0604020202020204" pitchFamily="34" charset="0"/>
                  <a:buChar char="•"/>
                </a:pPr>
                <a:r>
                  <a:rPr lang="en-US" sz="2000" dirty="0"/>
                  <a:t>Describe various strategies for ensuring generator set and system performance as they relate to NFPA 110 Type 10 guidelines.</a:t>
                </a:r>
              </a:p>
            </p:txBody>
          </p:sp>
        </mc:Choice>
        <mc:Fallback xmlns="">
          <p:sp>
            <p:nvSpPr>
              <p:cNvPr id="7" name="Text Placeholder 6"/>
              <p:cNvSpPr>
                <a:spLocks noGrp="1" noRot="1" noChangeAspect="1" noMove="1" noResize="1" noEditPoints="1" noAdjustHandles="1" noChangeArrowheads="1" noChangeShapeType="1" noTextEdit="1"/>
              </p:cNvSpPr>
              <p:nvPr>
                <p:ph type="body" sz="quarter" idx="11"/>
              </p:nvPr>
            </p:nvSpPr>
            <p:spPr>
              <a:xfrm>
                <a:off x="533400" y="1279715"/>
                <a:ext cx="10972801" cy="4425950"/>
              </a:xfrm>
              <a:prstGeom prst="rect">
                <a:avLst/>
              </a:prstGeom>
              <a:blipFill>
                <a:blip r:embed="rId3"/>
                <a:stretch>
                  <a:fillRect l="-556" t="-1240"/>
                </a:stretch>
              </a:blipFill>
            </p:spPr>
            <p:txBody>
              <a:bodyPr/>
              <a:lstStyle/>
              <a:p>
                <a:r>
                  <a:rPr lang="en-US">
                    <a:noFill/>
                  </a:rPr>
                  <a:t> </a:t>
                </a:r>
              </a:p>
            </p:txBody>
          </p:sp>
        </mc:Fallback>
      </mc:AlternateContent>
      <p:sp>
        <p:nvSpPr>
          <p:cNvPr id="5" name="Text Placeholder 4">
            <a:extLst>
              <a:ext uri="{FF2B5EF4-FFF2-40B4-BE49-F238E27FC236}">
                <a16:creationId xmlns:a16="http://schemas.microsoft.com/office/drawing/2014/main" id="{606444F6-B427-4B81-B70E-BAFB4B8C1D1C}"/>
              </a:ext>
            </a:extLst>
          </p:cNvPr>
          <p:cNvSpPr>
            <a:spLocks noGrp="1"/>
          </p:cNvSpPr>
          <p:nvPr>
            <p:ph type="body" sz="quarter" idx="12"/>
          </p:nvPr>
        </p:nvSpPr>
        <p:spPr/>
        <p:txBody>
          <a:bodyPr/>
          <a:lstStyle/>
          <a:p>
            <a:endParaRPr lang="en-US" dirty="0"/>
          </a:p>
        </p:txBody>
      </p:sp>
    </p:spTree>
    <p:extLst>
      <p:ext uri="{BB962C8B-B14F-4D97-AF65-F5344CB8AC3E}">
        <p14:creationId xmlns:p14="http://schemas.microsoft.com/office/powerpoint/2010/main" val="36700339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D4F611-3826-49BD-BB3C-0A07C58426A4}"/>
              </a:ext>
            </a:extLst>
          </p:cNvPr>
          <p:cNvSpPr>
            <a:spLocks noGrp="1"/>
          </p:cNvSpPr>
          <p:nvPr>
            <p:ph type="title"/>
          </p:nvPr>
        </p:nvSpPr>
        <p:spPr/>
        <p:txBody>
          <a:bodyPr/>
          <a:lstStyle/>
          <a:p>
            <a:r>
              <a:rPr lang="en-US" sz="4400" dirty="0"/>
              <a:t>NFPA 110 Introduction</a:t>
            </a:r>
            <a:br>
              <a:rPr lang="en-US" sz="4400" dirty="0"/>
            </a:br>
            <a:r>
              <a:rPr lang="en-US" sz="3200" dirty="0">
                <a:solidFill>
                  <a:srgbClr val="C00000"/>
                </a:solidFill>
              </a:rPr>
              <a:t>Overview</a:t>
            </a:r>
            <a:endParaRPr lang="en-US" dirty="0"/>
          </a:p>
        </p:txBody>
      </p:sp>
      <p:sp>
        <p:nvSpPr>
          <p:cNvPr id="3" name="Text Placeholder 2">
            <a:extLst>
              <a:ext uri="{FF2B5EF4-FFF2-40B4-BE49-F238E27FC236}">
                <a16:creationId xmlns:a16="http://schemas.microsoft.com/office/drawing/2014/main" id="{1185BFE6-9DC0-497C-9199-57DB487BA3B6}"/>
              </a:ext>
            </a:extLst>
          </p:cNvPr>
          <p:cNvSpPr>
            <a:spLocks noGrp="1"/>
          </p:cNvSpPr>
          <p:nvPr>
            <p:ph type="body" sz="quarter" idx="11"/>
          </p:nvPr>
        </p:nvSpPr>
        <p:spPr/>
        <p:txBody>
          <a:bodyPr lIns="91440" tIns="45720" rIns="91440" bIns="45720" anchor="t">
            <a:normAutofit/>
          </a:bodyPr>
          <a:lstStyle/>
          <a:p>
            <a:pPr marL="342900" indent="-342900">
              <a:buFont typeface="Arial" panose="020B0604020202020204" pitchFamily="34" charset="0"/>
              <a:buChar char="•"/>
            </a:pPr>
            <a:r>
              <a:rPr lang="en-US" sz="2000" dirty="0">
                <a:latin typeface="Arial"/>
                <a:cs typeface="Arial"/>
              </a:rPr>
              <a:t>Standard for Emergency and Standby Power Systems (NFPA 1.1)</a:t>
            </a:r>
          </a:p>
          <a:p>
            <a:pPr marL="342900" indent="-342900">
              <a:buFont typeface="Arial" panose="020B0604020202020204" pitchFamily="34" charset="0"/>
              <a:buChar char="•"/>
            </a:pPr>
            <a:r>
              <a:rPr lang="en-US" sz="2000" dirty="0">
                <a:latin typeface="Arial"/>
                <a:cs typeface="Arial"/>
              </a:rPr>
              <a:t>Requirements covering the </a:t>
            </a:r>
            <a:r>
              <a:rPr lang="en-US" sz="2000" dirty="0">
                <a:solidFill>
                  <a:srgbClr val="C00000"/>
                </a:solidFill>
                <a:latin typeface="Arial"/>
                <a:cs typeface="Arial"/>
              </a:rPr>
              <a:t>performance</a:t>
            </a:r>
            <a:r>
              <a:rPr lang="en-US" sz="2000" dirty="0">
                <a:latin typeface="Arial"/>
                <a:cs typeface="Arial"/>
              </a:rPr>
              <a:t> of emergency and standby power systems providing an alternate source of electrical power to loads in buildings and facilities in the event that the primary power source fails. (NFPA 1.1)</a:t>
            </a:r>
          </a:p>
          <a:p>
            <a:pPr marL="342900" indent="-342900">
              <a:buFont typeface="Arial" panose="020B0604020202020204" pitchFamily="34" charset="0"/>
              <a:buChar char="•"/>
            </a:pPr>
            <a:r>
              <a:rPr lang="en-US" sz="2000" dirty="0">
                <a:latin typeface="Arial"/>
                <a:cs typeface="Arial"/>
              </a:rPr>
              <a:t>Covers installation, maintenance, operation, and testing requirements as they pertain to the performance of the </a:t>
            </a:r>
            <a:r>
              <a:rPr lang="en-US" sz="2000" dirty="0">
                <a:solidFill>
                  <a:srgbClr val="C00000"/>
                </a:solidFill>
                <a:latin typeface="Arial"/>
                <a:cs typeface="Arial"/>
              </a:rPr>
              <a:t>emergency power supply system (EPSS). </a:t>
            </a:r>
            <a:r>
              <a:rPr lang="en-US" sz="2000" dirty="0">
                <a:latin typeface="Arial"/>
                <a:cs typeface="Arial"/>
              </a:rPr>
              <a:t>(NFPA 1.2).</a:t>
            </a:r>
          </a:p>
          <a:p>
            <a:pPr marL="342900" indent="-342900">
              <a:buFont typeface="Arial" panose="020B0604020202020204" pitchFamily="34" charset="0"/>
              <a:buChar char="•"/>
            </a:pPr>
            <a:r>
              <a:rPr lang="en-US" sz="2000" dirty="0">
                <a:latin typeface="Arial"/>
                <a:cs typeface="Arial"/>
              </a:rPr>
              <a:t>This standard is also intended to provide guidance for inspectors, designers, installers, manufacturers, and users of EPSS and to serve as a vehicle of communication between parties involved. It is not intended as a design manual. (NFPA 1.2.2).</a:t>
            </a:r>
          </a:p>
          <a:p>
            <a:pPr marL="342900" indent="-342900">
              <a:buFont typeface="Arial" panose="020B0604020202020204" pitchFamily="34" charset="0"/>
              <a:buChar char="•"/>
            </a:pPr>
            <a:r>
              <a:rPr lang="en-US" sz="2000" dirty="0">
                <a:latin typeface="Arial"/>
                <a:cs typeface="Arial"/>
              </a:rPr>
              <a:t>Intent of standard is to achieve </a:t>
            </a:r>
            <a:r>
              <a:rPr lang="en-US" sz="2000" dirty="0">
                <a:solidFill>
                  <a:srgbClr val="C00000"/>
                </a:solidFill>
                <a:latin typeface="Arial"/>
                <a:cs typeface="Arial"/>
              </a:rPr>
              <a:t>maximum system reliability.</a:t>
            </a:r>
          </a:p>
          <a:p>
            <a:pPr marL="0" indent="0">
              <a:buNone/>
            </a:pPr>
            <a:endParaRPr lang="en-US" sz="2000" dirty="0">
              <a:solidFill>
                <a:srgbClr val="FF0000"/>
              </a:solidFill>
            </a:endParaRPr>
          </a:p>
        </p:txBody>
      </p:sp>
      <p:sp>
        <p:nvSpPr>
          <p:cNvPr id="4" name="Text Placeholder 3">
            <a:extLst>
              <a:ext uri="{FF2B5EF4-FFF2-40B4-BE49-F238E27FC236}">
                <a16:creationId xmlns:a16="http://schemas.microsoft.com/office/drawing/2014/main" id="{CCF39949-AEB5-489F-9BEB-12BB68B323A4}"/>
              </a:ext>
            </a:extLst>
          </p:cNvPr>
          <p:cNvSpPr>
            <a:spLocks noGrp="1"/>
          </p:cNvSpPr>
          <p:nvPr>
            <p:ph type="body" sz="quarter" idx="12"/>
          </p:nvPr>
        </p:nvSpPr>
        <p:spPr/>
        <p:txBody>
          <a:bodyPr/>
          <a:lstStyle/>
          <a:p>
            <a:endParaRPr lang="en-US" dirty="0"/>
          </a:p>
        </p:txBody>
      </p:sp>
    </p:spTree>
    <p:extLst>
      <p:ext uri="{BB962C8B-B14F-4D97-AF65-F5344CB8AC3E}">
        <p14:creationId xmlns:p14="http://schemas.microsoft.com/office/powerpoint/2010/main" val="149320601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5C6B3049-A6DA-4730-8C5A-06CF64BCCB03}"/>
              </a:ext>
            </a:extLst>
          </p:cNvPr>
          <p:cNvSpPr/>
          <p:nvPr/>
        </p:nvSpPr>
        <p:spPr>
          <a:xfrm>
            <a:off x="0" y="6364566"/>
            <a:ext cx="9810974" cy="253916"/>
          </a:xfrm>
          <a:prstGeom prst="rect">
            <a:avLst/>
          </a:prstGeom>
        </p:spPr>
        <p:txBody>
          <a:bodyPr wrap="square">
            <a:spAutoFit/>
          </a:bodyPr>
          <a:lstStyle/>
          <a:p>
            <a:pPr algn="ctr"/>
            <a:r>
              <a:rPr lang="en-US" sz="1050" dirty="0">
                <a:latin typeface="Calibri" panose="020F0502020204030204" pitchFamily="34" charset="0"/>
                <a:ea typeface="Calibri" panose="020F0502020204030204" pitchFamily="34" charset="0"/>
                <a:cs typeface="Times New Roman" panose="02020603050405020304" pitchFamily="18" charset="0"/>
              </a:rPr>
              <a:t>NFPA® and National Fire Protection Association® are registered trademarks of the National Fire Protection Association, Quincy, MA.  All rights reserved.</a:t>
            </a:r>
            <a:endParaRPr lang="en-US" sz="1050" dirty="0"/>
          </a:p>
        </p:txBody>
      </p:sp>
      <p:sp>
        <p:nvSpPr>
          <p:cNvPr id="2" name="Title 1">
            <a:extLst>
              <a:ext uri="{FF2B5EF4-FFF2-40B4-BE49-F238E27FC236}">
                <a16:creationId xmlns:a16="http://schemas.microsoft.com/office/drawing/2014/main" id="{6A358627-07DA-450B-9A89-D0ED5715436D}"/>
              </a:ext>
            </a:extLst>
          </p:cNvPr>
          <p:cNvSpPr>
            <a:spLocks noGrp="1"/>
          </p:cNvSpPr>
          <p:nvPr>
            <p:ph type="title"/>
          </p:nvPr>
        </p:nvSpPr>
        <p:spPr/>
        <p:txBody>
          <a:bodyPr/>
          <a:lstStyle/>
          <a:p>
            <a:r>
              <a:rPr lang="en-US" sz="4400" dirty="0"/>
              <a:t>NFPA 110 Introduction</a:t>
            </a:r>
            <a:br>
              <a:rPr lang="en-US" sz="4400" dirty="0"/>
            </a:br>
            <a:r>
              <a:rPr lang="en-US" sz="3200" dirty="0">
                <a:solidFill>
                  <a:srgbClr val="C00000"/>
                </a:solidFill>
              </a:rPr>
              <a:t>Definitions</a:t>
            </a:r>
            <a:endParaRPr lang="en-US" dirty="0">
              <a:solidFill>
                <a:srgbClr val="C00000"/>
              </a:solidFill>
            </a:endParaRPr>
          </a:p>
        </p:txBody>
      </p:sp>
      <mc:AlternateContent xmlns:mc="http://schemas.openxmlformats.org/markup-compatibility/2006" xmlns:a14="http://schemas.microsoft.com/office/drawing/2010/main">
        <mc:Choice Requires="a14">
          <p:sp>
            <p:nvSpPr>
              <p:cNvPr id="3" name="Text Placeholder 2">
                <a:extLst>
                  <a:ext uri="{FF2B5EF4-FFF2-40B4-BE49-F238E27FC236}">
                    <a16:creationId xmlns:a16="http://schemas.microsoft.com/office/drawing/2014/main" id="{3EC373F4-E16C-4FB9-9263-FF5878846B56}"/>
                  </a:ext>
                </a:extLst>
              </p:cNvPr>
              <p:cNvSpPr>
                <a:spLocks noGrp="1"/>
              </p:cNvSpPr>
              <p:nvPr>
                <p:ph type="body" sz="quarter" idx="11"/>
              </p:nvPr>
            </p:nvSpPr>
            <p:spPr/>
            <p:txBody>
              <a:bodyPr>
                <a:normAutofit/>
              </a:bodyPr>
              <a:lstStyle/>
              <a:p>
                <a:pPr marL="342900" indent="-342900">
                  <a:buFont typeface="Arial" panose="020B0604020202020204" pitchFamily="34" charset="0"/>
                  <a:buChar char="•"/>
                </a:pPr>
                <a:r>
                  <a:rPr lang="en-US" sz="2000" dirty="0">
                    <a:solidFill>
                      <a:schemeClr val="tx1"/>
                    </a:solidFill>
                  </a:rPr>
                  <a:t>NFPA – National Fire Protection Association</a:t>
                </a:r>
                <a14:m>
                  <m:oMath xmlns:m="http://schemas.openxmlformats.org/officeDocument/2006/math">
                    <m:sSup>
                      <m:sSupPr>
                        <m:ctrlPr>
                          <a:rPr lang="en-US" sz="2000" i="1" smtClean="0">
                            <a:solidFill>
                              <a:schemeClr val="tx1"/>
                            </a:solidFill>
                            <a:latin typeface="Cambria Math" panose="02040503050406030204" pitchFamily="18" charset="0"/>
                          </a:rPr>
                        </m:ctrlPr>
                      </m:sSupPr>
                      <m:e>
                        <m:r>
                          <a:rPr lang="en-US" sz="2000" b="0" i="0" smtClean="0">
                            <a:solidFill>
                              <a:schemeClr val="tx1"/>
                            </a:solidFill>
                            <a:latin typeface="Cambria Math" panose="02040503050406030204" pitchFamily="18" charset="0"/>
                          </a:rPr>
                          <m:t>.</m:t>
                        </m:r>
                      </m:e>
                      <m:sup>
                        <m:r>
                          <a:rPr lang="en-US" sz="2000" b="0" i="0" smtClean="0">
                            <a:solidFill>
                              <a:schemeClr val="tx1"/>
                            </a:solidFill>
                            <a:latin typeface="Cambria Math" panose="02040503050406030204" pitchFamily="18" charset="0"/>
                          </a:rPr>
                          <m:t>®</m:t>
                        </m:r>
                      </m:sup>
                    </m:sSup>
                  </m:oMath>
                </a14:m>
                <a:endParaRPr lang="en-US" sz="2000" dirty="0">
                  <a:solidFill>
                    <a:schemeClr val="tx1"/>
                  </a:solidFill>
                </a:endParaRPr>
              </a:p>
              <a:p>
                <a:endParaRPr lang="en-US" sz="2000" dirty="0">
                  <a:solidFill>
                    <a:schemeClr val="tx1"/>
                  </a:solidFill>
                </a:endParaRPr>
              </a:p>
              <a:p>
                <a:pPr marL="342900" indent="-342900">
                  <a:buFont typeface="Arial" panose="020B0604020202020204" pitchFamily="34" charset="0"/>
                  <a:buChar char="•"/>
                </a:pPr>
                <a:r>
                  <a:rPr lang="en-US" sz="2000" dirty="0">
                    <a:solidFill>
                      <a:schemeClr val="tx1"/>
                    </a:solidFill>
                  </a:rPr>
                  <a:t>EPS – Emergency Power </a:t>
                </a:r>
                <a:r>
                  <a:rPr lang="en-US" sz="2000" u="sng" dirty="0">
                    <a:solidFill>
                      <a:schemeClr val="tx1"/>
                    </a:solidFill>
                  </a:rPr>
                  <a:t>Source</a:t>
                </a:r>
                <a:r>
                  <a:rPr lang="en-US" sz="2000" dirty="0">
                    <a:solidFill>
                      <a:schemeClr val="tx1"/>
                    </a:solidFill>
                  </a:rPr>
                  <a:t>: Source of electrical power (standby generator) independent from primary source of power.</a:t>
                </a:r>
              </a:p>
              <a:p>
                <a:endParaRPr lang="en-US" sz="2000" dirty="0">
                  <a:solidFill>
                    <a:schemeClr val="tx1"/>
                  </a:solidFill>
                </a:endParaRPr>
              </a:p>
              <a:p>
                <a:pPr marL="342900" indent="-342900">
                  <a:buFont typeface="Arial" panose="020B0604020202020204" pitchFamily="34" charset="0"/>
                  <a:buChar char="•"/>
                </a:pPr>
                <a:r>
                  <a:rPr lang="en-US" sz="2000" dirty="0">
                    <a:solidFill>
                      <a:schemeClr val="tx1"/>
                    </a:solidFill>
                  </a:rPr>
                  <a:t>EPSS – Emergency Power Supply System: Backup power system which includes EPS, transfer switches, load terminals and equipment to provide alternative source of power.</a:t>
                </a:r>
              </a:p>
              <a:p>
                <a:endParaRPr lang="en-US" sz="2000" dirty="0">
                  <a:solidFill>
                    <a:schemeClr val="tx1"/>
                  </a:solidFill>
                </a:endParaRPr>
              </a:p>
              <a:p>
                <a:pPr marL="342900" indent="-342900">
                  <a:buFont typeface="Arial" panose="020B0604020202020204" pitchFamily="34" charset="0"/>
                  <a:buChar char="•"/>
                </a:pPr>
                <a:r>
                  <a:rPr lang="en-US" sz="2000" dirty="0">
                    <a:solidFill>
                      <a:schemeClr val="tx1"/>
                    </a:solidFill>
                  </a:rPr>
                  <a:t>AHJ – Authority Having Jurisdiction: Agencies responsible for enforcing code compliance, it varies per region.</a:t>
                </a:r>
              </a:p>
            </p:txBody>
          </p:sp>
        </mc:Choice>
        <mc:Fallback xmlns="">
          <p:sp>
            <p:nvSpPr>
              <p:cNvPr id="3" name="Text Placeholder 2">
                <a:extLst>
                  <a:ext uri="{FF2B5EF4-FFF2-40B4-BE49-F238E27FC236}">
                    <a16:creationId xmlns:a16="http://schemas.microsoft.com/office/drawing/2014/main" id="{3EC373F4-E16C-4FB9-9263-FF5878846B56}"/>
                  </a:ext>
                </a:extLst>
              </p:cNvPr>
              <p:cNvSpPr>
                <a:spLocks noGrp="1" noRot="1" noChangeAspect="1" noMove="1" noResize="1" noEditPoints="1" noAdjustHandles="1" noChangeArrowheads="1" noChangeShapeType="1" noTextEdit="1"/>
              </p:cNvSpPr>
              <p:nvPr>
                <p:ph type="body" sz="quarter" idx="11"/>
              </p:nvPr>
            </p:nvSpPr>
            <p:spPr>
              <a:blipFill>
                <a:blip r:embed="rId3"/>
                <a:stretch>
                  <a:fillRect l="-500" t="-551"/>
                </a:stretch>
              </a:blipFill>
            </p:spPr>
            <p:txBody>
              <a:bodyPr/>
              <a:lstStyle/>
              <a:p>
                <a:r>
                  <a:rPr lang="en-US">
                    <a:noFill/>
                  </a:rPr>
                  <a:t> </a:t>
                </a:r>
              </a:p>
            </p:txBody>
          </p:sp>
        </mc:Fallback>
      </mc:AlternateContent>
      <p:sp>
        <p:nvSpPr>
          <p:cNvPr id="4" name="Text Placeholder 3">
            <a:extLst>
              <a:ext uri="{FF2B5EF4-FFF2-40B4-BE49-F238E27FC236}">
                <a16:creationId xmlns:a16="http://schemas.microsoft.com/office/drawing/2014/main" id="{62EAC9D2-FDA9-4A90-ADC6-5FC0DD1DEFFF}"/>
              </a:ext>
            </a:extLst>
          </p:cNvPr>
          <p:cNvSpPr>
            <a:spLocks noGrp="1"/>
          </p:cNvSpPr>
          <p:nvPr>
            <p:ph type="body" sz="quarter" idx="12"/>
          </p:nvPr>
        </p:nvSpPr>
        <p:spPr/>
        <p:txBody>
          <a:bodyPr/>
          <a:lstStyle/>
          <a:p>
            <a:endParaRPr lang="en-US" dirty="0"/>
          </a:p>
        </p:txBody>
      </p:sp>
    </p:spTree>
    <p:extLst>
      <p:ext uri="{BB962C8B-B14F-4D97-AF65-F5344CB8AC3E}">
        <p14:creationId xmlns:p14="http://schemas.microsoft.com/office/powerpoint/2010/main" val="345700307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2C84C80F-ECA9-4BB1-A434-3054D832B5B2}"/>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7221" r="3792"/>
          <a:stretch/>
        </p:blipFill>
        <p:spPr>
          <a:xfrm>
            <a:off x="691243" y="2577000"/>
            <a:ext cx="10662557" cy="3104282"/>
          </a:xfrm>
          <a:prstGeom prst="rect">
            <a:avLst/>
          </a:prstGeom>
        </p:spPr>
      </p:pic>
      <p:sp>
        <p:nvSpPr>
          <p:cNvPr id="2" name="Right Triangle 1">
            <a:extLst>
              <a:ext uri="{FF2B5EF4-FFF2-40B4-BE49-F238E27FC236}">
                <a16:creationId xmlns:a16="http://schemas.microsoft.com/office/drawing/2014/main" id="{94BEA914-41CD-45E9-86E2-B0181D171C6F}"/>
              </a:ext>
            </a:extLst>
          </p:cNvPr>
          <p:cNvSpPr/>
          <p:nvPr/>
        </p:nvSpPr>
        <p:spPr>
          <a:xfrm rot="5400000" flipH="1" flipV="1">
            <a:off x="1863342" y="3465461"/>
            <a:ext cx="2623383" cy="2450123"/>
          </a:xfrm>
          <a:prstGeom prst="rtTriangle">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Rectangle 2">
            <a:extLst>
              <a:ext uri="{FF2B5EF4-FFF2-40B4-BE49-F238E27FC236}">
                <a16:creationId xmlns:a16="http://schemas.microsoft.com/office/drawing/2014/main" id="{D7F2E8B3-A865-4EB3-A8AC-71F8AE443A39}"/>
              </a:ext>
            </a:extLst>
          </p:cNvPr>
          <p:cNvSpPr/>
          <p:nvPr/>
        </p:nvSpPr>
        <p:spPr>
          <a:xfrm>
            <a:off x="4396154" y="2086708"/>
            <a:ext cx="7104603" cy="3915507"/>
          </a:xfrm>
          <a:prstGeom prst="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Title 3">
            <a:extLst>
              <a:ext uri="{FF2B5EF4-FFF2-40B4-BE49-F238E27FC236}">
                <a16:creationId xmlns:a16="http://schemas.microsoft.com/office/drawing/2014/main" id="{6A623B33-27D4-4912-B5D7-B2A9463DA6BE}"/>
              </a:ext>
            </a:extLst>
          </p:cNvPr>
          <p:cNvSpPr>
            <a:spLocks noGrp="1"/>
          </p:cNvSpPr>
          <p:nvPr>
            <p:ph type="title"/>
          </p:nvPr>
        </p:nvSpPr>
        <p:spPr/>
        <p:txBody>
          <a:bodyPr/>
          <a:lstStyle/>
          <a:p>
            <a:r>
              <a:rPr lang="en-US" sz="4400" dirty="0"/>
              <a:t>NFPA 110 Introduction</a:t>
            </a:r>
            <a:br>
              <a:rPr lang="en-US" sz="4400" dirty="0"/>
            </a:br>
            <a:r>
              <a:rPr lang="en-US" sz="3200" dirty="0">
                <a:solidFill>
                  <a:srgbClr val="C00000"/>
                </a:solidFill>
              </a:rPr>
              <a:t>Definitions</a:t>
            </a:r>
            <a:endParaRPr lang="en-US" dirty="0"/>
          </a:p>
        </p:txBody>
      </p:sp>
      <p:sp>
        <p:nvSpPr>
          <p:cNvPr id="8" name="Text Placeholder 7">
            <a:extLst>
              <a:ext uri="{FF2B5EF4-FFF2-40B4-BE49-F238E27FC236}">
                <a16:creationId xmlns:a16="http://schemas.microsoft.com/office/drawing/2014/main" id="{79CA332A-48BB-40DC-B67A-82E2CAAB3675}"/>
              </a:ext>
            </a:extLst>
          </p:cNvPr>
          <p:cNvSpPr>
            <a:spLocks noGrp="1"/>
          </p:cNvSpPr>
          <p:nvPr>
            <p:ph type="body" sz="quarter" idx="12"/>
          </p:nvPr>
        </p:nvSpPr>
        <p:spPr/>
        <p:txBody>
          <a:bodyPr/>
          <a:lstStyle/>
          <a:p>
            <a:endParaRPr lang="en-US" dirty="0"/>
          </a:p>
        </p:txBody>
      </p:sp>
      <p:sp>
        <p:nvSpPr>
          <p:cNvPr id="10" name="TextBox 9">
            <a:extLst>
              <a:ext uri="{FF2B5EF4-FFF2-40B4-BE49-F238E27FC236}">
                <a16:creationId xmlns:a16="http://schemas.microsoft.com/office/drawing/2014/main" id="{499F93C2-2F8F-4F78-B1AC-FF614F722312}"/>
              </a:ext>
            </a:extLst>
          </p:cNvPr>
          <p:cNvSpPr txBox="1"/>
          <p:nvPr/>
        </p:nvSpPr>
        <p:spPr>
          <a:xfrm>
            <a:off x="3251662" y="1413163"/>
            <a:ext cx="5688676" cy="1600438"/>
          </a:xfrm>
          <a:prstGeom prst="rect">
            <a:avLst/>
          </a:prstGeom>
          <a:noFill/>
        </p:spPr>
        <p:txBody>
          <a:bodyPr wrap="square" lIns="91440" tIns="45720" rIns="91440" bIns="45720" rtlCol="0" anchor="t">
            <a:spAutoFit/>
          </a:bodyPr>
          <a:lstStyle/>
          <a:p>
            <a:pPr algn="ctr"/>
            <a:r>
              <a:rPr lang="en-US" sz="8000" b="1" dirty="0">
                <a:solidFill>
                  <a:srgbClr val="C00000"/>
                </a:solidFill>
              </a:rPr>
              <a:t>E P S</a:t>
            </a:r>
            <a:endParaRPr lang="en-US" b="1" dirty="0">
              <a:solidFill>
                <a:srgbClr val="C00000"/>
              </a:solidFill>
            </a:endParaRPr>
          </a:p>
          <a:p>
            <a:pPr algn="ctr"/>
            <a:r>
              <a:rPr lang="en-US" b="1" u="sng" dirty="0"/>
              <a:t>Emergency  Power Source</a:t>
            </a:r>
            <a:endParaRPr lang="en-US" b="1" u="sng" dirty="0">
              <a:cs typeface="Arial"/>
            </a:endParaRPr>
          </a:p>
        </p:txBody>
      </p:sp>
    </p:spTree>
    <p:extLst>
      <p:ext uri="{BB962C8B-B14F-4D97-AF65-F5344CB8AC3E}">
        <p14:creationId xmlns:p14="http://schemas.microsoft.com/office/powerpoint/2010/main" val="461944491"/>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heme/theme1.xml><?xml version="1.0" encoding="utf-8"?>
<a:theme xmlns:a="http://schemas.openxmlformats.org/drawingml/2006/main" name="Cummins 2018">
  <a:themeElements>
    <a:clrScheme name="Launch">
      <a:dk1>
        <a:srgbClr val="000000"/>
      </a:dk1>
      <a:lt1>
        <a:srgbClr val="FFFFFF"/>
      </a:lt1>
      <a:dk2>
        <a:srgbClr val="414141"/>
      </a:dk2>
      <a:lt2>
        <a:srgbClr val="E7E6E6"/>
      </a:lt2>
      <a:accent1>
        <a:srgbClr val="424242"/>
      </a:accent1>
      <a:accent2>
        <a:srgbClr val="DA281C"/>
      </a:accent2>
      <a:accent3>
        <a:srgbClr val="00578A"/>
      </a:accent3>
      <a:accent4>
        <a:srgbClr val="738B1F"/>
      </a:accent4>
      <a:accent5>
        <a:srgbClr val="B4B4B3"/>
      </a:accent5>
      <a:accent6>
        <a:srgbClr val="000000"/>
      </a:accent6>
      <a:hlink>
        <a:srgbClr val="0563C1"/>
      </a:hlink>
      <a:folHlink>
        <a:srgbClr val="954F7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Sales and Service 2" id="{7200CB7E-F943-4493-B1DD-E92EFA95BD29}" vid="{A6F1361D-1640-470C-8837-F48E146CCCD9}"/>
    </a:ext>
  </a:extLst>
</a:theme>
</file>

<file path=ppt/theme/theme2.xml><?xml version="1.0" encoding="utf-8"?>
<a:theme xmlns:a="http://schemas.openxmlformats.org/drawingml/2006/main" name="Cummins 2018">
  <a:themeElements>
    <a:clrScheme name="Launch">
      <a:dk1>
        <a:srgbClr val="000000"/>
      </a:dk1>
      <a:lt1>
        <a:srgbClr val="FFFFFF"/>
      </a:lt1>
      <a:dk2>
        <a:srgbClr val="414141"/>
      </a:dk2>
      <a:lt2>
        <a:srgbClr val="E7E6E6"/>
      </a:lt2>
      <a:accent1>
        <a:srgbClr val="424242"/>
      </a:accent1>
      <a:accent2>
        <a:srgbClr val="DA281C"/>
      </a:accent2>
      <a:accent3>
        <a:srgbClr val="00578A"/>
      </a:accent3>
      <a:accent4>
        <a:srgbClr val="738B1F"/>
      </a:accent4>
      <a:accent5>
        <a:srgbClr val="B4B4B3"/>
      </a:accent5>
      <a:accent6>
        <a:srgbClr val="000000"/>
      </a:accent6>
      <a:hlink>
        <a:srgbClr val="0563C1"/>
      </a:hlink>
      <a:folHlink>
        <a:srgbClr val="954F7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Sales and Service 2" id="{7200CB7E-F943-4493-B1DD-E92EFA95BD29}" vid="{A6F1361D-1640-470C-8837-F48E146CCCD9}"/>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_rels/item5.xml.rels><?xml version="1.0" encoding="UTF-8" standalone="yes"?>
<Relationships xmlns="http://schemas.openxmlformats.org/package/2006/relationships"><Relationship Id="rId1" Type="http://schemas.openxmlformats.org/officeDocument/2006/relationships/customXmlProps" Target="itemProps5.xml"/></Relationships>
</file>

<file path=customXml/_rels/item6.xml.rels><?xml version="1.0" encoding="UTF-8" standalone="yes"?>
<Relationships xmlns="http://schemas.openxmlformats.org/package/2006/relationships"><Relationship Id="rId1" Type="http://schemas.openxmlformats.org/officeDocument/2006/relationships/customXmlProps" Target="itemProps6.xml"/></Relationships>
</file>

<file path=customXml/item1.xml><?xml version="1.0" encoding="utf-8"?>
<?mso-contentType ?>
<p:Policy xmlns:p="office.server.policy" id="" local="true">
  <p:Name>Sales Document</p:Name>
  <p:Description/>
  <p:Statement/>
  <p:PolicyItems>
    <p:PolicyItem featureId="Microsoft.Office.RecordsManagement.PolicyFeatures.Expiration" staticId="0x010100D6DB4AC788A74237AC66E75E8A04265F18|2042549415" UniqueId="87afe6a9-741e-49f5-80f1-0eee8b935fe2">
      <p:Name>Retention</p:Name>
      <p:Description>Automatic scheduling of content for processing, and performing a retention action on content that has reached its due date.</p:Description>
      <p:CustomData>
        <Schedules nextStageId="2">
          <Schedule type="Default">
            <stages>
              <data stageId="1">
                <formula id="Microsoft.Office.RecordsManagement.PolicyFeatures.Expiration.Formula.BuiltIn">
                  <number>3</number>
                  <property>Modified</property>
                  <propertyId>28cf69c5-fa48-462a-b5cd-27b6f9d2bd5f</propertyId>
                  <period>years</period>
                </formula>
                <action type="action" id="Microsoft.Office.RecordsManagement.PolicyFeatures.Expiration.Action.MoveToRecycleBin"/>
              </data>
            </stages>
          </Schedule>
        </Schedules>
      </p:CustomData>
    </p:PolicyItem>
  </p:PolicyItems>
</p:Policy>
</file>

<file path=customXml/item2.xml><?xml version="1.0" encoding="utf-8"?>
<?mso-contentType ?>
<SharedContentType xmlns="Microsoft.SharePoint.Taxonomy.ContentTypeSync" SourceId="b53ed34d-b75e-4dcd-af8b-2871378cbb82" ContentTypeId="0x010100D6DB4AC788A74237AC66E75E8A04265F18" PreviousValue="false"/>
</file>

<file path=customXml/item3.xml><?xml version="1.0" encoding="utf-8"?>
<p:properties xmlns:p="http://schemas.microsoft.com/office/2006/metadata/properties" xmlns:xsi="http://www.w3.org/2001/XMLSchema-instance" xmlns:pc="http://schemas.microsoft.com/office/infopath/2007/PartnerControls">
  <documentManagement>
    <TaxKeywordTaxHTField xmlns="4d88e6c4-fcff-4e56-b8a1-dbf7c2669ce3">
      <Terms xmlns="http://schemas.microsoft.com/office/infopath/2007/PartnerControls"/>
    </TaxKeywordTaxHTField>
    <CUContentCategories_Note xmlns="4d88e6c4-fcff-4e56-b8a1-dbf7c2669ce3">
      <Terms xmlns="http://schemas.microsoft.com/office/infopath/2007/PartnerControls"/>
    </CUContentCategories_Note>
    <CULocation_Note xmlns="4d88e6c4-fcff-4e56-b8a1-dbf7c2669ce3">
      <Terms xmlns="http://schemas.microsoft.com/office/infopath/2007/PartnerControls">
        <TermInfo xmlns="http://schemas.microsoft.com/office/infopath/2007/PartnerControls">
          <TermName xmlns="http://schemas.microsoft.com/office/infopath/2007/PartnerControls">US.SHR.VIC</TermName>
          <TermId xmlns="http://schemas.microsoft.com/office/infopath/2007/PartnerControls">acf99eb0-a383-4627-ad26-144c8d3aebd0</TermId>
        </TermInfo>
      </Terms>
    </CULocation_Note>
    <CUOriginURL xmlns="4d88e6c4-fcff-4e56-b8a1-dbf7c2669ce3" xsi:nil="true"/>
    <TaxCatchAll xmlns="4d88e6c4-fcff-4e56-b8a1-dbf7c2669ce3">
      <Value>6</Value>
      <Value>5</Value>
      <Value>4</Value>
      <Value>8</Value>
      <Value>7</Value>
    </TaxCatchAll>
    <SALES_ProjectName xmlns="4d88e6c4-fcff-4e56-b8a1-dbf7c2669ce3" xsi:nil="true"/>
    <CUDocumentType_Note xmlns="4d88e6c4-fcff-4e56-b8a1-dbf7c2669ce3">
      <Terms xmlns="http://schemas.microsoft.com/office/infopath/2007/PartnerControls"/>
    </CUDocumentType_Note>
    <CUFunction_Note xmlns="4d88e6c4-fcff-4e56-b8a1-dbf7c2669ce3">
      <Terms xmlns="http://schemas.microsoft.com/office/infopath/2007/PartnerControls">
        <TermInfo xmlns="http://schemas.microsoft.com/office/infopath/2007/PartnerControls">
          <TermName xmlns="http://schemas.microsoft.com/office/infopath/2007/PartnerControls">Marketing</TermName>
          <TermId xmlns="http://schemas.microsoft.com/office/infopath/2007/PartnerControls">7fba3e7c-683e-4fd7-96dc-bafe934806e9</TermId>
        </TermInfo>
        <TermInfo xmlns="http://schemas.microsoft.com/office/infopath/2007/PartnerControls">
          <TermName xmlns="http://schemas.microsoft.com/office/infopath/2007/PartnerControls">Marketing Communications</TermName>
          <TermId xmlns="http://schemas.microsoft.com/office/infopath/2007/PartnerControls">3c24ce12-b376-4f5d-8baa-adc4e5853202</TermId>
        </TermInfo>
      </Terms>
    </CUFunction_Note>
    <CUBusinessUnit_Note xmlns="4d88e6c4-fcff-4e56-b8a1-dbf7c2669ce3">
      <Terms xmlns="http://schemas.microsoft.com/office/infopath/2007/PartnerControls">
        <TermInfo xmlns="http://schemas.microsoft.com/office/infopath/2007/PartnerControls">
          <TermName xmlns="http://schemas.microsoft.com/office/infopath/2007/PartnerControls">Power Systems</TermName>
          <TermId xmlns="http://schemas.microsoft.com/office/infopath/2007/PartnerControls">a9fe0653-cbe5-45ee-b928-127363fc39b6</TermId>
        </TermInfo>
      </Terms>
    </CUBusinessUnit_Note>
    <CUClassification_Note xmlns="4d88e6c4-fcff-4e56-b8a1-dbf7c2669ce3">
      <Terms xmlns="http://schemas.microsoft.com/office/infopath/2007/PartnerControls">
        <TermInfo xmlns="http://schemas.microsoft.com/office/infopath/2007/PartnerControls">
          <TermName xmlns="http://schemas.microsoft.com/office/infopath/2007/PartnerControls">Internal use only</TermName>
          <TermId xmlns="http://schemas.microsoft.com/office/infopath/2007/PartnerControls">c22c3a8f-c8ce-43fa-ae03-fa8f3cf5b121</TermId>
        </TermInfo>
      </Terms>
    </CUClassification_Note>
    <_dlc_ExpireDate xmlns="http://schemas.microsoft.com/sharepoint/v3">2025-10-19T19:32:57+00:00</_dlc_ExpireDate>
    <_dlc_ExpireDateSaved xmlns="http://schemas.microsoft.com/sharepoint/v3" xsi:nil="true"/>
  </documentManagement>
</p:properties>
</file>

<file path=customXml/item4.xml><?xml version="1.0" encoding="utf-8"?>
<?mso-contentType ?>
<FormTemplates xmlns="http://schemas.microsoft.com/sharepoint/v3/contenttype/forms">
  <Display>DocumentLibraryForm</Display>
  <Edit>DocumentLibraryForm</Edit>
  <New>DocumentLibraryForm</New>
</FormTemplates>
</file>

<file path=customXml/item5.xml><?xml version="1.0" encoding="utf-8"?>
<?mso-contentType ?>
<spe:Receivers xmlns:spe="http://schemas.microsoft.com/sharepoint/events">
  <Receiver>
    <Name>Microsoft.Office.RecordsManagement.PolicyFeatures.ExpirationEventReceiver</Name>
    <Synchronization>Synchronous</Synchronization>
    <Type>10001</Type>
    <SequenceNumber>101</SequenceNumber>
    <Url/>
    <Assembly>Microsoft.Office.Policy, Version=16.0.0.0, Culture=neutral, PublicKeyToken=71e9bce111e9429c</Assembly>
    <Class>Microsoft.Office.RecordsManagement.Internal.UpdateExpireDate</Class>
    <Data/>
    <Filter/>
  </Receiver>
  <Receiver>
    <Name>Microsoft.Office.RecordsManagement.PolicyFeatures.ExpirationEventReceiver</Name>
    <Synchronization>Synchronous</Synchronization>
    <Type>10002</Type>
    <SequenceNumber>102</SequenceNumber>
    <Url/>
    <Assembly>Microsoft.Office.Policy, Version=16.0.0.0, Culture=neutral, PublicKeyToken=71e9bce111e9429c</Assembly>
    <Class>Microsoft.Office.RecordsManagement.Internal.UpdateExpireDate</Class>
    <Data/>
    <Filter/>
  </Receiver>
  <Receiver>
    <Name>Microsoft.Office.RecordsManagement.PolicyFeatures.ExpirationEventReceiver</Name>
    <Synchronization>Synchronous</Synchronization>
    <Type>10004</Type>
    <SequenceNumber>103</SequenceNumber>
    <Url/>
    <Assembly>Microsoft.Office.Policy, Version=16.0.0.0, Culture=neutral, PublicKeyToken=71e9bce111e9429c</Assembly>
    <Class>Microsoft.Office.RecordsManagement.Internal.UpdateExpireDate</Class>
    <Data/>
    <Filter/>
  </Receiver>
  <Receiver>
    <Name>Microsoft.Office.RecordsManagement.PolicyFeatures.ExpirationEventReceiver</Name>
    <Synchronization>Synchronous</Synchronization>
    <Type>10006</Type>
    <SequenceNumber>104</SequenceNumber>
    <Url/>
    <Assembly>Microsoft.Office.Policy, Version=16.0.0.0, Culture=neutral, PublicKeyToken=71e9bce111e9429c</Assembly>
    <Class>Microsoft.Office.RecordsManagement.Internal.UpdateExpireDate</Class>
    <Data/>
    <Filter/>
  </Receiver>
  <Receiver>
    <Name>Microsoft.Office.RecordsManagement.PolicyFeatures.ExpirationEventReceiver</Name>
    <Synchronization>Synchronous</Synchronization>
    <Type>10009</Type>
    <SequenceNumber>105</SequenceNumber>
    <Url/>
    <Assembly>Microsoft.Office.Policy, Version=16.0.0.0, Culture=neutral, PublicKeyToken=71e9bce111e9429c</Assembly>
    <Class>Microsoft.Office.RecordsManagement.Internal.UpdateExpireDate</Class>
    <Data/>
    <Filter/>
  </Receiver>
</spe:Receivers>
</file>

<file path=customXml/item6.xml><?xml version="1.0" encoding="utf-8"?>
<ct:contentTypeSchema xmlns:ct="http://schemas.microsoft.com/office/2006/metadata/contentType" xmlns:ma="http://schemas.microsoft.com/office/2006/metadata/properties/metaAttributes" ct:_="" ma:_="" ma:contentTypeName="Sales Document" ma:contentTypeID="0x010100D6DB4AC788A74237AC66E75E8A04265F180088742DBE6DE1634EB706299973D9011A" ma:contentTypeVersion="6" ma:contentTypeDescription="Sales content type which includes all Marketing and Sales meta-data columns" ma:contentTypeScope="" ma:versionID="d3e6b2a63ccd481a0071dd4eff8fb865">
  <xsd:schema xmlns:xsd="http://www.w3.org/2001/XMLSchema" xmlns:xs="http://www.w3.org/2001/XMLSchema" xmlns:p="http://schemas.microsoft.com/office/2006/metadata/properties" xmlns:ns1="http://schemas.microsoft.com/sharepoint/v3" xmlns:ns2="4d88e6c4-fcff-4e56-b8a1-dbf7c2669ce3" targetNamespace="http://schemas.microsoft.com/office/2006/metadata/properties" ma:root="true" ma:fieldsID="43d63aa6cac8b28f262e593e2d713a51" ns1:_="" ns2:_="">
    <xsd:import namespace="http://schemas.microsoft.com/sharepoint/v3"/>
    <xsd:import namespace="4d88e6c4-fcff-4e56-b8a1-dbf7c2669ce3"/>
    <xsd:element name="properties">
      <xsd:complexType>
        <xsd:sequence>
          <xsd:element name="documentManagement">
            <xsd:complexType>
              <xsd:all>
                <xsd:element ref="ns2:SALES_ProjectName" minOccurs="0"/>
                <xsd:element ref="ns2:CUBusinessUnit_Note" minOccurs="0"/>
                <xsd:element ref="ns2:CULocation_Note" minOccurs="0"/>
                <xsd:element ref="ns2:CUClassification_Note" minOccurs="0"/>
                <xsd:element ref="ns2:CUDocumentType_Note" minOccurs="0"/>
                <xsd:element ref="ns2:TaxCatchAll" minOccurs="0"/>
                <xsd:element ref="ns2:TaxCatchAllLabel" minOccurs="0"/>
                <xsd:element ref="ns2:CUFunction_Note" minOccurs="0"/>
                <xsd:element ref="ns2:CUOriginURL" minOccurs="0"/>
                <xsd:element ref="ns1:_dlc_ExpireDateSaved" minOccurs="0"/>
                <xsd:element ref="ns1:_dlc_ExpireDate" minOccurs="0"/>
                <xsd:element ref="ns2:TaxKeywordTaxHTField" minOccurs="0"/>
                <xsd:element ref="ns2:CUContentCategories_Note" minOccurs="0"/>
                <xsd:element ref="ns1:_dlc_Exempt"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dlc_ExpireDateSaved" ma:index="21" nillable="true" ma:displayName="Original Expiration Date" ma:hidden="true" ma:internalName="_dlc_ExpireDateSaved" ma:readOnly="true">
      <xsd:simpleType>
        <xsd:restriction base="dms:DateTime"/>
      </xsd:simpleType>
    </xsd:element>
    <xsd:element name="_dlc_ExpireDate" ma:index="22" nillable="true" ma:displayName="Expiration Date" ma:description="" ma:hidden="true" ma:indexed="true" ma:internalName="_dlc_ExpireDate" ma:readOnly="true">
      <xsd:simpleType>
        <xsd:restriction base="dms:DateTime"/>
      </xsd:simpleType>
    </xsd:element>
    <xsd:element name="_dlc_Exempt" ma:index="28" nillable="true" ma:displayName="Exempt from Policy" ma:hidden="true" ma:internalName="_dlc_Exempt"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4d88e6c4-fcff-4e56-b8a1-dbf7c2669ce3" elementFormDefault="qualified">
    <xsd:import namespace="http://schemas.microsoft.com/office/2006/documentManagement/types"/>
    <xsd:import namespace="http://schemas.microsoft.com/office/infopath/2007/PartnerControls"/>
    <xsd:element name="SALES_ProjectName" ma:index="8" nillable="true" ma:displayName="Event or Project Name" ma:description="Event or project name in Marketing and Sales" ma:internalName="SALES_ProjectName">
      <xsd:simpleType>
        <xsd:restriction base="dms:Text"/>
      </xsd:simpleType>
    </xsd:element>
    <xsd:element name="CUBusinessUnit_Note" ma:index="9" ma:taxonomy="true" ma:internalName="CUBusinessUnit_Note" ma:taxonomyFieldName="CUBusinessUnit" ma:displayName="Business Unit" ma:readOnly="false" ma:default="5;#Power Systems|a9fe0653-cbe5-45ee-b928-127363fc39b6" ma:fieldId="{7b161e6e-8eef-4cf6-a529-1f8ffc779057}" ma:taxonomyMulti="true" ma:sspId="b53ed34d-b75e-4dcd-af8b-2871378cbb82" ma:termSetId="96afdea6-b67c-4b61-856b-7c606596fdaf" ma:anchorId="00000000-0000-0000-0000-000000000000" ma:open="false" ma:isKeyword="false">
      <xsd:complexType>
        <xsd:sequence>
          <xsd:element ref="pc:Terms" minOccurs="0" maxOccurs="1"/>
        </xsd:sequence>
      </xsd:complexType>
    </xsd:element>
    <xsd:element name="CULocation_Note" ma:index="10" ma:taxonomy="true" ma:internalName="CULocation_Note" ma:taxonomyFieldName="CULocation" ma:displayName="Location (ABO)" ma:readOnly="false" ma:default="8;#US.SHR.VIC|acf99eb0-a383-4627-ad26-144c8d3aebd0" ma:fieldId="{d34b0c18-4ed6-4564-bfa9-6480d94c2f6b}" ma:taxonomyMulti="true" ma:sspId="b53ed34d-b75e-4dcd-af8b-2871378cbb82" ma:termSetId="8fb80a0e-2213-484e-88c5-19a2e9a8a6dd" ma:anchorId="00000000-0000-0000-0000-000000000000" ma:open="false" ma:isKeyword="false">
      <xsd:complexType>
        <xsd:sequence>
          <xsd:element ref="pc:Terms" minOccurs="0" maxOccurs="1"/>
        </xsd:sequence>
      </xsd:complexType>
    </xsd:element>
    <xsd:element name="CUClassification_Note" ma:index="11" ma:taxonomy="true" ma:internalName="CUClassification_Note" ma:taxonomyFieldName="CUClassification" ma:displayName="Classification" ma:readOnly="false" ma:default="4;#Internal use only|c22c3a8f-c8ce-43fa-ae03-fa8f3cf5b121" ma:fieldId="{80b08fe8-8e5d-42b4-90d9-fa334f1b1188}" ma:sspId="b53ed34d-b75e-4dcd-af8b-2871378cbb82" ma:termSetId="6b83751b-89d8-4704-a411-3b7f81e3a11a" ma:anchorId="00000000-0000-0000-0000-000000000000" ma:open="false" ma:isKeyword="false">
      <xsd:complexType>
        <xsd:sequence>
          <xsd:element ref="pc:Terms" minOccurs="0" maxOccurs="1"/>
        </xsd:sequence>
      </xsd:complexType>
    </xsd:element>
    <xsd:element name="CUDocumentType_Note" ma:index="12" nillable="true" ma:taxonomy="true" ma:internalName="CUDocumentType_Note" ma:taxonomyFieldName="CUDocumentType" ma:displayName="Record Type" ma:default="" ma:fieldId="{551d9a1f-9e7c-403c-a28e-17d1a80ed768}" ma:sspId="b53ed34d-b75e-4dcd-af8b-2871378cbb82" ma:termSetId="3319855a-a36c-4ae7-b27f-6c6539014cf6" ma:anchorId="00000000-0000-0000-0000-000000000000" ma:open="false" ma:isKeyword="false">
      <xsd:complexType>
        <xsd:sequence>
          <xsd:element ref="pc:Terms" minOccurs="0" maxOccurs="1"/>
        </xsd:sequence>
      </xsd:complexType>
    </xsd:element>
    <xsd:element name="TaxCatchAll" ma:index="13" nillable="true" ma:displayName="Taxonomy Catch All Column" ma:hidden="true" ma:list="{221ff121-4f65-4c1d-9876-003a8c66609b}" ma:internalName="TaxCatchAll" ma:showField="CatchAllData" ma:web="9f26d93b-a647-47ee-b4ff-9b4a8288c48a">
      <xsd:complexType>
        <xsd:complexContent>
          <xsd:extension base="dms:MultiChoiceLookup">
            <xsd:sequence>
              <xsd:element name="Value" type="dms:Lookup" maxOccurs="unbounded" minOccurs="0" nillable="true"/>
            </xsd:sequence>
          </xsd:extension>
        </xsd:complexContent>
      </xsd:complexType>
    </xsd:element>
    <xsd:element name="TaxCatchAllLabel" ma:index="14" nillable="true" ma:displayName="Taxonomy Catch All Column1" ma:hidden="true" ma:list="{221ff121-4f65-4c1d-9876-003a8c66609b}" ma:internalName="TaxCatchAllLabel" ma:readOnly="true" ma:showField="CatchAllDataLabel" ma:web="9f26d93b-a647-47ee-b4ff-9b4a8288c48a">
      <xsd:complexType>
        <xsd:complexContent>
          <xsd:extension base="dms:MultiChoiceLookup">
            <xsd:sequence>
              <xsd:element name="Value" type="dms:Lookup" maxOccurs="unbounded" minOccurs="0" nillable="true"/>
            </xsd:sequence>
          </xsd:extension>
        </xsd:complexContent>
      </xsd:complexType>
    </xsd:element>
    <xsd:element name="CUFunction_Note" ma:index="16" ma:taxonomy="true" ma:internalName="CUFunction_Note" ma:taxonomyFieldName="CUFunction" ma:displayName="Function" ma:readOnly="false" ma:default="6;#Marketing|7fba3e7c-683e-4fd7-96dc-bafe934806e9;#7;#Marketing Communications|3c24ce12-b376-4f5d-8baa-adc4e5853202" ma:fieldId="{f7a85b18-2f9f-4cfd-b308-fbb993b9f471}" ma:taxonomyMulti="true" ma:sspId="b53ed34d-b75e-4dcd-af8b-2871378cbb82" ma:termSetId="5ba84462-6d67-428d-836e-5ec8a7246992" ma:anchorId="00000000-0000-0000-0000-000000000000" ma:open="false" ma:isKeyword="false">
      <xsd:complexType>
        <xsd:sequence>
          <xsd:element ref="pc:Terms" minOccurs="0" maxOccurs="1"/>
        </xsd:sequence>
      </xsd:complexType>
    </xsd:element>
    <xsd:element name="CUOriginURL" ma:index="20" nillable="true" ma:displayName="Origin URL" ma:hidden="true" ma:internalName="CUOriginURL" ma:readOnly="false">
      <xsd:simpleType>
        <xsd:restriction base="dms:Text">
          <xsd:maxLength value="255"/>
        </xsd:restriction>
      </xsd:simpleType>
    </xsd:element>
    <xsd:element name="TaxKeywordTaxHTField" ma:index="23" nillable="true" ma:taxonomy="true" ma:internalName="TaxKeywordTaxHTField" ma:taxonomyFieldName="TaxKeyword" ma:displayName="Enterprise Keywords" ma:fieldId="{23f27201-bee3-471e-b2e7-b64fd8b7ca38}" ma:taxonomyMulti="true" ma:sspId="b53ed34d-b75e-4dcd-af8b-2871378cbb82" ma:termSetId="00000000-0000-0000-0000-000000000000" ma:anchorId="00000000-0000-0000-0000-000000000000" ma:open="true" ma:isKeyword="true">
      <xsd:complexType>
        <xsd:sequence>
          <xsd:element ref="pc:Terms" minOccurs="0" maxOccurs="1"/>
        </xsd:sequence>
      </xsd:complexType>
    </xsd:element>
    <xsd:element name="CUContentCategories_Note" ma:index="27" nillable="true" ma:taxonomy="true" ma:internalName="CUContentCategories_Note" ma:taxonomyFieldName="CUContentCategories" ma:displayName="Content Categories" ma:default="" ma:fieldId="{7f7b7a49-5904-4574-b4a9-0f3ecac252d8}" ma:taxonomyMulti="true" ma:sspId="b53ed34d-b75e-4dcd-af8b-2871378cbb82" ma:termSetId="c194efa3-1482-4381-8f17-5198a8bfa37e" ma:anchorId="00000000-0000-0000-0000-000000000000" ma:open="false" ma:isKeyword="false">
      <xsd:complexType>
        <xsd:sequence>
          <xsd:element ref="pc:Terms" minOccurs="0" maxOccurs="1"/>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25" ma:displayName="Content Type"/>
        <xsd:element ref="dc:title" minOccurs="0" maxOccurs="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44A31808-01DF-4625-AACA-BF18D5062FDA}">
  <ds:schemaRefs>
    <ds:schemaRef ds:uri="office.server.policy"/>
  </ds:schemaRefs>
</ds:datastoreItem>
</file>

<file path=customXml/itemProps2.xml><?xml version="1.0" encoding="utf-8"?>
<ds:datastoreItem xmlns:ds="http://schemas.openxmlformats.org/officeDocument/2006/customXml" ds:itemID="{568415E2-89EC-4492-BADF-98E5E3FA70AC}">
  <ds:schemaRefs>
    <ds:schemaRef ds:uri="Microsoft.SharePoint.Taxonomy.ContentTypeSync"/>
  </ds:schemaRefs>
</ds:datastoreItem>
</file>

<file path=customXml/itemProps3.xml><?xml version="1.0" encoding="utf-8"?>
<ds:datastoreItem xmlns:ds="http://schemas.openxmlformats.org/officeDocument/2006/customXml" ds:itemID="{B6B7E8FF-84F5-41B9-98ED-E7BE94F4D786}">
  <ds:schemaRefs>
    <ds:schemaRef ds:uri="http://schemas.openxmlformats.org/package/2006/metadata/core-properties"/>
    <ds:schemaRef ds:uri="http://purl.org/dc/elements/1.1/"/>
    <ds:schemaRef ds:uri="http://schemas.microsoft.com/office/2006/metadata/properties"/>
    <ds:schemaRef ds:uri="http://schemas.microsoft.com/office/infopath/2007/PartnerControls"/>
    <ds:schemaRef ds:uri="http://schemas.microsoft.com/sharepoint/v3"/>
    <ds:schemaRef ds:uri="http://purl.org/dc/terms/"/>
    <ds:schemaRef ds:uri="http://schemas.microsoft.com/office/2006/documentManagement/types"/>
    <ds:schemaRef ds:uri="http://purl.org/dc/dcmitype/"/>
    <ds:schemaRef ds:uri="4d88e6c4-fcff-4e56-b8a1-dbf7c2669ce3"/>
    <ds:schemaRef ds:uri="http://www.w3.org/XML/1998/namespace"/>
  </ds:schemaRefs>
</ds:datastoreItem>
</file>

<file path=customXml/itemProps4.xml><?xml version="1.0" encoding="utf-8"?>
<ds:datastoreItem xmlns:ds="http://schemas.openxmlformats.org/officeDocument/2006/customXml" ds:itemID="{EAEBA724-77A8-4FAA-BA90-E76014499081}">
  <ds:schemaRefs>
    <ds:schemaRef ds:uri="http://schemas.microsoft.com/sharepoint/v3/contenttype/forms"/>
  </ds:schemaRefs>
</ds:datastoreItem>
</file>

<file path=customXml/itemProps5.xml><?xml version="1.0" encoding="utf-8"?>
<ds:datastoreItem xmlns:ds="http://schemas.openxmlformats.org/officeDocument/2006/customXml" ds:itemID="{3EADFD4F-E573-4F4B-A911-994DF555D7C4}">
  <ds:schemaRefs>
    <ds:schemaRef ds:uri="http://schemas.microsoft.com/sharepoint/events"/>
  </ds:schemaRefs>
</ds:datastoreItem>
</file>

<file path=customXml/itemProps6.xml><?xml version="1.0" encoding="utf-8"?>
<ds:datastoreItem xmlns:ds="http://schemas.openxmlformats.org/officeDocument/2006/customXml" ds:itemID="{D52AECB0-80C5-40B6-A66F-5022CEEC09BB}">
  <ds:schemaRefs>
    <ds:schemaRef ds:uri="4d88e6c4-fcff-4e56-b8a1-dbf7c2669ce3"/>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microsoft.com/sharepoint/v3"/>
    <ds:schemaRef ds:uri="http://schemas.openxmlformats.org/package/2006/metadata/core-properties"/>
    <ds:schemaRef ds:uri="http://www.w3.org/2001/XMLSchema"/>
  </ds:schemaRefs>
</ds:datastoreItem>
</file>

<file path=docProps/app.xml><?xml version="1.0" encoding="utf-8"?>
<Properties xmlns="http://schemas.openxmlformats.org/officeDocument/2006/extended-properties" xmlns:vt="http://schemas.openxmlformats.org/officeDocument/2006/docPropsVTypes">
  <Template>Power Systems 1</Template>
  <TotalTime>63</TotalTime>
  <Words>6601</Words>
  <Application>Microsoft Office PowerPoint</Application>
  <PresentationFormat>Widescreen</PresentationFormat>
  <Paragraphs>755</Paragraphs>
  <Slides>45</Slides>
  <Notes>43</Notes>
  <HiddenSlides>0</HiddenSlides>
  <MMClips>0</MMClips>
  <ScaleCrop>false</ScaleCrop>
  <HeadingPairs>
    <vt:vector size="8" baseType="variant">
      <vt:variant>
        <vt:lpstr>Fonts Used</vt:lpstr>
      </vt:variant>
      <vt:variant>
        <vt:i4>8</vt:i4>
      </vt:variant>
      <vt:variant>
        <vt:lpstr>Theme</vt:lpstr>
      </vt:variant>
      <vt:variant>
        <vt:i4>2</vt:i4>
      </vt:variant>
      <vt:variant>
        <vt:lpstr>Embedded OLE Servers</vt:lpstr>
      </vt:variant>
      <vt:variant>
        <vt:i4>1</vt:i4>
      </vt:variant>
      <vt:variant>
        <vt:lpstr>Slide Titles</vt:lpstr>
      </vt:variant>
      <vt:variant>
        <vt:i4>45</vt:i4>
      </vt:variant>
    </vt:vector>
  </HeadingPairs>
  <TitlesOfParts>
    <vt:vector size="56" baseType="lpstr">
      <vt:lpstr>Arial</vt:lpstr>
      <vt:lpstr>Arial Black</vt:lpstr>
      <vt:lpstr>Calibri</vt:lpstr>
      <vt:lpstr>Cambria Math</vt:lpstr>
      <vt:lpstr>Courier New</vt:lpstr>
      <vt:lpstr>Helvetica</vt:lpstr>
      <vt:lpstr>LucidaGrande</vt:lpstr>
      <vt:lpstr>Wingdings</vt:lpstr>
      <vt:lpstr>Cummins 2018</vt:lpstr>
      <vt:lpstr>Cummins 2018</vt:lpstr>
      <vt:lpstr>think-cell Slide</vt:lpstr>
      <vt:lpstr>NFPA® 110  FOR EMERGENCY POWER SYSTEMS DESIGN REQUIREMENTS</vt:lpstr>
      <vt:lpstr>Welcome!</vt:lpstr>
      <vt:lpstr>Asking a Question:</vt:lpstr>
      <vt:lpstr>Meet your panelists</vt:lpstr>
      <vt:lpstr>Disclaimer</vt:lpstr>
      <vt:lpstr>Course Objectives</vt:lpstr>
      <vt:lpstr>NFPA 110 Introduction Overview</vt:lpstr>
      <vt:lpstr>NFPA 110 Introduction Definitions</vt:lpstr>
      <vt:lpstr>NFPA 110 Introduction Definitions</vt:lpstr>
      <vt:lpstr>NFPA 110 Introduction Definitions</vt:lpstr>
      <vt:lpstr>Classification of E P S S </vt:lpstr>
      <vt:lpstr>Classification of EPSS </vt:lpstr>
      <vt:lpstr>Classification of EPSS </vt:lpstr>
      <vt:lpstr>Classification of EPSS </vt:lpstr>
      <vt:lpstr>Concept Check</vt:lpstr>
      <vt:lpstr>Concept Check</vt:lpstr>
      <vt:lpstr>Single Generator Set EPSS</vt:lpstr>
      <vt:lpstr>PowerPoint Presentation</vt:lpstr>
      <vt:lpstr>Utility Outage – Single Generator Set System Sequence of Events</vt:lpstr>
      <vt:lpstr>Utility Outage – Single Generator Set System Sequence of Events</vt:lpstr>
      <vt:lpstr>Utility Outage – Single Generator Set System Sequence of Events</vt:lpstr>
      <vt:lpstr>Utility Outage – Single Generator Set System Sequence of Events</vt:lpstr>
      <vt:lpstr>Utility Outage – Time Delay on Start </vt:lpstr>
      <vt:lpstr>PowerPoint Presentation</vt:lpstr>
      <vt:lpstr>PowerPoint Presentation</vt:lpstr>
      <vt:lpstr>PowerPoint Presentation</vt:lpstr>
      <vt:lpstr>PowerPoint Presentation</vt:lpstr>
      <vt:lpstr>PowerPoint Presentation</vt:lpstr>
      <vt:lpstr>E P S - Subsystems</vt:lpstr>
      <vt:lpstr>E P S - Subsystems Batteries, Starting and Charging Systems</vt:lpstr>
      <vt:lpstr>Generator Set Subsystems Batteries, Starting and Charging Systems</vt:lpstr>
      <vt:lpstr>Generator Set Subsystems Batteries, Starting and Charging Systems</vt:lpstr>
      <vt:lpstr>Generator Set Subsystems  Fuel Storage and Delivery Systems</vt:lpstr>
      <vt:lpstr>Generator Set Subsystems Temperature Maintenance and Cooling Systems </vt:lpstr>
      <vt:lpstr>Generator Set Subsystems Temperature Maintenance and Cooling Systems</vt:lpstr>
      <vt:lpstr>Generator Set Subsystems Temperature Maintenance and Cooling Systems</vt:lpstr>
      <vt:lpstr>Generator Set Subsystems Temperature Maintenance and Cooling Systems</vt:lpstr>
      <vt:lpstr>Concept Check</vt:lpstr>
      <vt:lpstr>Concept Check</vt:lpstr>
      <vt:lpstr>Course Summary</vt:lpstr>
      <vt:lpstr>Additional Resources</vt:lpstr>
      <vt:lpstr>Q&amp;A</vt:lpstr>
      <vt:lpstr>Following This Event…</vt:lpstr>
      <vt:lpstr>More From Cummins!</vt:lpstr>
      <vt:lpstr>PowerPoint Presentation</vt:lpstr>
    </vt:vector>
  </TitlesOfParts>
  <Company>Cummins Inc</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Michael L Sanford</dc:creator>
  <cp:lastModifiedBy>Chad Matthew Hale</cp:lastModifiedBy>
  <cp:revision>128</cp:revision>
  <dcterms:created xsi:type="dcterms:W3CDTF">2018-03-18T12:10:52Z</dcterms:created>
  <dcterms:modified xsi:type="dcterms:W3CDTF">2022-12-15T19:04:32Z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ULocation">
    <vt:lpwstr>8;#US.SHR.VIC|acf99eb0-a383-4627-ad26-144c8d3aebd0</vt:lpwstr>
  </property>
  <property fmtid="{D5CDD505-2E9C-101B-9397-08002B2CF9AE}" pid="3" name="_dlc_policyId">
    <vt:lpwstr>0x010100D6DB4AC788A74237AC66E75E8A04265F18|2042549415</vt:lpwstr>
  </property>
  <property fmtid="{D5CDD505-2E9C-101B-9397-08002B2CF9AE}" pid="4" name="CUFunction">
    <vt:lpwstr>6;#Marketing|7fba3e7c-683e-4fd7-96dc-bafe934806e9;#7;#Marketing Communications|3c24ce12-b376-4f5d-8baa-adc4e5853202</vt:lpwstr>
  </property>
  <property fmtid="{D5CDD505-2E9C-101B-9397-08002B2CF9AE}" pid="5" name="ContentTypeId">
    <vt:lpwstr>0x010100D6DB4AC788A74237AC66E75E8A04265F180088742DBE6DE1634EB706299973D9011A</vt:lpwstr>
  </property>
  <property fmtid="{D5CDD505-2E9C-101B-9397-08002B2CF9AE}" pid="6" name="CUBusinessUnit">
    <vt:lpwstr>5;#Power Systems|a9fe0653-cbe5-45ee-b928-127363fc39b6</vt:lpwstr>
  </property>
  <property fmtid="{D5CDD505-2E9C-101B-9397-08002B2CF9AE}" pid="7" name="ItemRetentionFormula">
    <vt:lpwstr>&lt;formula id="Microsoft.Office.RecordsManagement.PolicyFeatures.Expiration.Formula.BuiltIn"&gt;&lt;number&gt;3&lt;/number&gt;&lt;property&gt;Modified&lt;/property&gt;&lt;propertyId&gt;28cf69c5-fa48-462a-b5cd-27b6f9d2bd5f&lt;/propertyId&gt;&lt;period&gt;years&lt;/period&gt;&lt;/formula&gt;</vt:lpwstr>
  </property>
  <property fmtid="{D5CDD505-2E9C-101B-9397-08002B2CF9AE}" pid="8" name="CUClassification">
    <vt:lpwstr>4;#Internal use only|c22c3a8f-c8ce-43fa-ae03-fa8f3cf5b121</vt:lpwstr>
  </property>
  <property fmtid="{D5CDD505-2E9C-101B-9397-08002B2CF9AE}" pid="9" name="TaxKeyword">
    <vt:lpwstr/>
  </property>
  <property fmtid="{D5CDD505-2E9C-101B-9397-08002B2CF9AE}" pid="10" name="CUDocumentType">
    <vt:lpwstr/>
  </property>
  <property fmtid="{D5CDD505-2E9C-101B-9397-08002B2CF9AE}" pid="11" name="CUContentCategories_Note">
    <vt:lpwstr/>
  </property>
  <property fmtid="{D5CDD505-2E9C-101B-9397-08002B2CF9AE}" pid="12" name="CUContentCategories">
    <vt:lpwstr/>
  </property>
  <property fmtid="{D5CDD505-2E9C-101B-9397-08002B2CF9AE}" pid="13" name="CUKeyProcess_Note">
    <vt:lpwstr/>
  </property>
  <property fmtid="{D5CDD505-2E9C-101B-9397-08002B2CF9AE}" pid="14" name="CUTechnicalProcessArea">
    <vt:lpwstr/>
  </property>
  <property fmtid="{D5CDD505-2E9C-101B-9397-08002B2CF9AE}" pid="15" name="l535e9333ad0483c86509319bf62e6f2">
    <vt:lpwstr/>
  </property>
  <property fmtid="{D5CDD505-2E9C-101B-9397-08002B2CF9AE}" pid="16" name="Commodity_x0020_Code">
    <vt:lpwstr/>
  </property>
  <property fmtid="{D5CDD505-2E9C-101B-9397-08002B2CF9AE}" pid="17" name="Commodity Code">
    <vt:lpwstr/>
  </property>
  <property fmtid="{D5CDD505-2E9C-101B-9397-08002B2CF9AE}" pid="18" name="SharedWithUsers">
    <vt:lpwstr>168;#Peter P Larson;#116;#Brady Rinn-Foss</vt:lpwstr>
  </property>
</Properties>
</file>